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7"/>
  </p:notesMasterIdLst>
  <p:handoutMasterIdLst>
    <p:handoutMasterId r:id="rId38"/>
  </p:handoutMasterIdLst>
  <p:sldIdLst>
    <p:sldId id="256" r:id="rId2"/>
    <p:sldId id="2045" r:id="rId3"/>
    <p:sldId id="2031" r:id="rId4"/>
    <p:sldId id="1748" r:id="rId5"/>
    <p:sldId id="2044" r:id="rId6"/>
    <p:sldId id="1741" r:id="rId7"/>
    <p:sldId id="273" r:id="rId8"/>
    <p:sldId id="1749" r:id="rId9"/>
    <p:sldId id="2043" r:id="rId10"/>
    <p:sldId id="2047" r:id="rId11"/>
    <p:sldId id="1694" r:id="rId12"/>
    <p:sldId id="1751" r:id="rId13"/>
    <p:sldId id="1692" r:id="rId14"/>
    <p:sldId id="2046" r:id="rId15"/>
    <p:sldId id="2034" r:id="rId16"/>
    <p:sldId id="1759" r:id="rId17"/>
    <p:sldId id="1755" r:id="rId18"/>
    <p:sldId id="1760" r:id="rId19"/>
    <p:sldId id="1703" r:id="rId20"/>
    <p:sldId id="1761" r:id="rId21"/>
    <p:sldId id="1762" r:id="rId22"/>
    <p:sldId id="1763" r:id="rId23"/>
    <p:sldId id="1764" r:id="rId24"/>
    <p:sldId id="1765" r:id="rId25"/>
    <p:sldId id="1770" r:id="rId26"/>
    <p:sldId id="2036" r:id="rId27"/>
    <p:sldId id="2037" r:id="rId28"/>
    <p:sldId id="2038" r:id="rId29"/>
    <p:sldId id="2039" r:id="rId30"/>
    <p:sldId id="2040" r:id="rId31"/>
    <p:sldId id="2041" r:id="rId32"/>
    <p:sldId id="2042" r:id="rId33"/>
    <p:sldId id="316" r:id="rId34"/>
    <p:sldId id="1727" r:id="rId35"/>
    <p:sldId id="1680" r:id="rId36"/>
  </p:sldIdLst>
  <p:sldSz cx="17886363"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951941-7F95-1409-3F1B-588B2C85A989}" name="Waterman, Kathy" initials="WK" userId="S::kwaterma@steelcase.com::d7ca86cd-c0d4-4f70-b633-44c9e2298e75" providerId="AD"/>
  <p188:author id="{6660285C-AACD-5B37-0230-891549B4AEFA}" name="Cody Christoffersen" initials="CC" userId="S::cody@welcometonext.onmicrosoft.com::e7d85aa6-bf61-4a5b-82a1-04619780429f" providerId="AD"/>
  <p188:author id="{CB008362-1780-7F2A-5D8C-58A7A0A68AF1}" name="Kim, Andrew" initials="KA" userId="S::akim@steelcase.com::b07c5242-f21a-4229-8e29-b9115d442689" providerId="AD"/>
  <p188:author id="{6B55AD66-BC44-5281-BEB0-8F37CE636E92}" name="Arroyo, Bernadette" initials="AB" userId="S::barroyo@steelcase.com::c8fc39fc-a320-4b94-b416-99b0d51075c8" providerId="AD"/>
  <p188:author id="{7F9BBF7D-68A8-5FA6-0158-177DD17E8FF2}" name="Campbell, Brian D." initials="" userId="S::bcampbe7@steelcase.com::969c0ffc-2862-4bf7-8a3e-7999223da928" providerId="AD"/>
  <p188:author id="{9D86A28A-E3BB-67FD-119C-4B69AA9E3F9C}" name="Deheza, Patricia de Jesus (Paty)" initials="DPdJ(" userId="S::pdeheza@steelcase.com::c07641f8-e497-486b-8aaf-fd362a3e4ee9" providerId="AD"/>
  <p188:author id="{B43E4ADE-9C59-7B4B-86F0-5B25D8291C3A}" name="Taylor Beukema" initials="TB" userId="S::taylor@welcometonext.onmicrosoft.com::cfa467ae-a59e-46ea-8acb-e562bcf6193b" providerId="AD"/>
  <p188:author id="{B15D8BF8-207D-34A1-F517-A74C6890185D}" name="Guest User" initials="GU" userId="S::urn:spo:anon#684fb958196806a338e1364bbb1c397c702d9aaa3f6f16e2eb63bc9938e363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EBD"/>
    <a:srgbClr val="FF8AD8"/>
    <a:srgbClr val="F5F5F5"/>
    <a:srgbClr val="FF40FF"/>
    <a:srgbClr val="ABE2E4"/>
    <a:srgbClr val="DFD0C1"/>
    <a:srgbClr val="D0EBED"/>
    <a:srgbClr val="EDC75C"/>
    <a:srgbClr val="AF8963"/>
    <a:srgbClr val="F5F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
    <p:restoredTop sz="76871"/>
  </p:normalViewPr>
  <p:slideViewPr>
    <p:cSldViewPr snapToGrid="0">
      <p:cViewPr varScale="1">
        <p:scale>
          <a:sx n="110" d="100"/>
          <a:sy n="110" d="100"/>
        </p:scale>
        <p:origin x="2504"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DC8A8-B343-FDBA-A13F-54781556D5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553D825-5E0D-76AA-1789-5132A40210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F1DA72-5ABD-45DE-B8AA-DC7F8DA12AB5}" type="datetimeFigureOut">
              <a:rPr lang="en-GB" smtClean="0"/>
              <a:t>12/06/2023</a:t>
            </a:fld>
            <a:endParaRPr lang="en-GB"/>
          </a:p>
        </p:txBody>
      </p:sp>
      <p:sp>
        <p:nvSpPr>
          <p:cNvPr id="4" name="Footer Placeholder 3">
            <a:extLst>
              <a:ext uri="{FF2B5EF4-FFF2-40B4-BE49-F238E27FC236}">
                <a16:creationId xmlns:a16="http://schemas.microsoft.com/office/drawing/2014/main" id="{E43D1FE6-8D36-64B2-BC44-11EC75AA0E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501C89C-69D7-EE3D-ED9C-3A82B799D5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BBE1A6-78C6-4B3E-A5C1-DEAD29C44E9B}" type="slidenum">
              <a:rPr lang="en-GB" smtClean="0"/>
              <a:t>‹#›</a:t>
            </a:fld>
            <a:endParaRPr lang="en-GB"/>
          </a:p>
        </p:txBody>
      </p:sp>
    </p:spTree>
    <p:extLst>
      <p:ext uri="{BB962C8B-B14F-4D97-AF65-F5344CB8AC3E}">
        <p14:creationId xmlns:p14="http://schemas.microsoft.com/office/powerpoint/2010/main" val="183708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AF360-4425-4C7B-98C5-074176FD604D}" type="datetimeFigureOut">
              <a:rPr lang="en-GB" smtClean="0"/>
              <a:t>12/06/2023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DCD6E-C1D3-496D-97FD-4C2068E03C5C}" type="slidenum">
              <a:rPr lang="en-GB" smtClean="0"/>
              <a:t>‹#›</a:t>
            </a:fld>
            <a:endParaRPr lang="en-GB"/>
          </a:p>
        </p:txBody>
      </p:sp>
    </p:spTree>
    <p:extLst>
      <p:ext uri="{BB962C8B-B14F-4D97-AF65-F5344CB8AC3E}">
        <p14:creationId xmlns:p14="http://schemas.microsoft.com/office/powerpoint/2010/main" val="254534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ontiersin.org/articles/10.3389/fnhum.2020.00096/ful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studyinternational.com/news/virtual-reality-technology-vr-learn-better/" TargetMode="External"/><Relationship Id="rId4" Type="http://schemas.openxmlformats.org/officeDocument/2006/relationships/hyperlink" Target="https://news.mit.edu/2019/mit-jpal-what-126-studies-tell-us-about-education-technology-impact-022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presentation on immersive learning experiences, where we will discuss the integration of digital and physical spaces to support the success of students.</a:t>
            </a:r>
          </a:p>
        </p:txBody>
      </p:sp>
      <p:sp>
        <p:nvSpPr>
          <p:cNvPr id="4" name="Slide Number Placeholder 3"/>
          <p:cNvSpPr>
            <a:spLocks noGrp="1"/>
          </p:cNvSpPr>
          <p:nvPr>
            <p:ph type="sldNum" sz="quarter" idx="5"/>
          </p:nvPr>
        </p:nvSpPr>
        <p:spPr/>
        <p:txBody>
          <a:bodyPr/>
          <a:lstStyle/>
          <a:p>
            <a:fld id="{62EDCD6E-C1D3-496D-97FD-4C2068E03C5C}" type="slidenum">
              <a:rPr lang="en-GB" smtClean="0"/>
              <a:t>1</a:t>
            </a:fld>
            <a:endParaRPr lang="en-GB"/>
          </a:p>
        </p:txBody>
      </p:sp>
    </p:spTree>
    <p:extLst>
      <p:ext uri="{BB962C8B-B14F-4D97-AF65-F5344CB8AC3E}">
        <p14:creationId xmlns:p14="http://schemas.microsoft.com/office/powerpoint/2010/main" val="202732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cs typeface="Calibri" panose="020F0502020204030204" pitchFamily="34" charset="0"/>
              </a:rPr>
              <a:t>And we are seeing that </a:t>
            </a:r>
            <a:r>
              <a:rPr lang="en-US" sz="1200" dirty="0">
                <a:solidFill>
                  <a:schemeClr val="tx1"/>
                </a:solidFill>
                <a:latin typeface="Calibri" panose="020F0502020204030204" pitchFamily="34" charset="0"/>
                <a:cs typeface="Calibri" panose="020F0502020204030204" pitchFamily="34" charset="0"/>
              </a:rPr>
              <a:t>immersive learning has encouraging effects on engagement and social skill development.</a:t>
            </a:r>
          </a:p>
          <a:p>
            <a:pPr rtl="0">
              <a:spcBef>
                <a:spcPts val="0"/>
              </a:spcBef>
              <a:spcAft>
                <a:spcPts val="0"/>
              </a:spcAft>
            </a:pPr>
            <a:endParaRPr lang="en-US" sz="1200" b="0" i="0" u="none" strike="noStrike" dirty="0">
              <a:solidFill>
                <a:schemeClr val="tx1"/>
              </a:solidFill>
              <a:effectLst/>
              <a:latin typeface="Calibri" panose="020F0502020204030204" pitchFamily="34" charset="0"/>
              <a:cs typeface="Calibri" panose="020F0502020204030204" pitchFamily="34" charset="0"/>
            </a:endParaRPr>
          </a:p>
          <a:p>
            <a:br>
              <a:rPr lang="en-US" sz="1200" b="0" dirty="0">
                <a:solidFill>
                  <a:schemeClr val="tx1"/>
                </a:solidFill>
                <a:effectLst/>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ea typeface="Helvetica Neue" panose="02000503000000020004" pitchFamily="2" charset="0"/>
                <a:cs typeface="Calibri" panose="020F0502020204030204" pitchFamily="34" charset="0"/>
              </a:rPr>
              <a:t>Additional information: </a:t>
            </a:r>
          </a:p>
          <a:p>
            <a:r>
              <a:rPr lang="en-US" sz="1200" b="1" dirty="0">
                <a:solidFill>
                  <a:schemeClr val="tx1"/>
                </a:solidFill>
                <a:latin typeface="Calibri" panose="020F0502020204030204" pitchFamily="34" charset="0"/>
                <a:ea typeface="Helvetica Neue" panose="02000503000000020004" pitchFamily="2" charset="0"/>
                <a:cs typeface="Calibri" panose="020F0502020204030204" pitchFamily="34" charset="0"/>
              </a:rPr>
              <a:t>Users Experience Motion Sickness</a:t>
            </a:r>
            <a:br>
              <a:rPr lang="en-US" sz="1200" b="1" dirty="0">
                <a:solidFill>
                  <a:schemeClr val="tx1"/>
                </a:solidFill>
                <a:latin typeface="Calibri" panose="020F0502020204030204" pitchFamily="34" charset="0"/>
                <a:ea typeface="Helvetica Neue" panose="02000503000000020004" pitchFamily="2" charset="0"/>
                <a:cs typeface="Calibri" panose="020F0502020204030204" pitchFamily="34" charset="0"/>
              </a:rPr>
            </a:br>
            <a:r>
              <a:rPr lang="en-US" sz="1200" dirty="0">
                <a:solidFill>
                  <a:schemeClr val="tx1"/>
                </a:solidFill>
                <a:latin typeface="Calibri" panose="020F0502020204030204" pitchFamily="34" charset="0"/>
                <a:ea typeface="Helvetica Neue" panose="02000503000000020004" pitchFamily="2" charset="0"/>
                <a:cs typeface="Calibri" panose="020F0502020204030204" pitchFamily="34" charset="0"/>
              </a:rPr>
              <a:t>“Despite advancements in VR technologies, many users still experience sickness symptoms” (</a:t>
            </a:r>
            <a:r>
              <a:rPr lang="en-US" sz="1200" dirty="0">
                <a:solidFill>
                  <a:schemeClr val="tx1"/>
                </a:solidFill>
                <a:latin typeface="Calibri" panose="020F0502020204030204" pitchFamily="34" charset="0"/>
                <a:ea typeface="Helvetica Neue" panose="02000503000000020004" pitchFamily="2" charset="0"/>
                <a:cs typeface="Calibri" panose="020F0502020204030204" pitchFamily="34" charset="0"/>
                <a:hlinkClick r:id="rId3">
                  <a:extLst>
                    <a:ext uri="{A12FA001-AC4F-418D-AE19-62706E023703}">
                      <ahyp:hlinkClr xmlns:ahyp="http://schemas.microsoft.com/office/drawing/2018/hyperlinkcolor" val="tx"/>
                    </a:ext>
                  </a:extLst>
                </a:hlinkClick>
              </a:rPr>
              <a:t>Saredakis, Szpak, Birckhead, et al, 2020</a:t>
            </a:r>
            <a:r>
              <a:rPr lang="en-US" sz="1200" dirty="0">
                <a:solidFill>
                  <a:schemeClr val="tx1"/>
                </a:solidFill>
                <a:latin typeface="Calibri" panose="020F0502020204030204" pitchFamily="34" charset="0"/>
                <a:ea typeface="Helvetica Neue" panose="02000503000000020004" pitchFamily="2" charset="0"/>
                <a:cs typeface="Calibri" panose="020F0502020204030204" pitchFamily="34" charset="0"/>
              </a:rPr>
              <a:t>)</a:t>
            </a:r>
          </a:p>
          <a:p>
            <a:endParaRPr lang="en-US" sz="1200" b="0" i="0" kern="1200" dirty="0">
              <a:solidFill>
                <a:schemeClr val="tx1"/>
              </a:solidFill>
              <a:effectLst/>
              <a:latin typeface="Calibri" panose="020F0502020204030204" pitchFamily="34" charset="0"/>
              <a:ea typeface="+mn-ea"/>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endParaRPr lang="en-US" sz="1200" b="0" i="0" kern="1200" dirty="0">
              <a:solidFill>
                <a:schemeClr val="tx1"/>
              </a:solidFill>
              <a:effectLst/>
              <a:latin typeface="Calibri" panose="020F0502020204030204" pitchFamily="34" charset="0"/>
              <a:ea typeface="+mn-ea"/>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r>
              <a:rPr lang="en-US" sz="1200" b="1" i="0" kern="1200" dirty="0">
                <a:solidFill>
                  <a:schemeClr val="tx1"/>
                </a:solidFill>
                <a:effectLst/>
                <a:latin typeface="Calibri" panose="020F0502020204030204" pitchFamily="34" charset="0"/>
                <a:ea typeface="+mn-ea"/>
                <a:cs typeface="Calibri" panose="020F0502020204030204" pitchFamily="34" charset="0"/>
                <a:hlinkClick r:id="rId4" tooltip="https://news.mit.edu/2019/mit-jpal-what-126-studies-tell-us-about-education-technology-impact-0226">
                  <a:extLst>
                    <a:ext uri="{A12FA001-AC4F-418D-AE19-62706E023703}">
                      <ahyp:hlinkClr xmlns:ahyp="http://schemas.microsoft.com/office/drawing/2018/hyperlinkcolor" val="tx"/>
                    </a:ext>
                  </a:extLst>
                </a:hlinkClick>
              </a:rPr>
              <a:t>Sources: </a:t>
            </a:r>
          </a:p>
          <a:p>
            <a:r>
              <a:rPr lang="en-US" sz="1200" b="0" i="0" kern="1200" dirty="0">
                <a:solidFill>
                  <a:schemeClr val="tx1"/>
                </a:solidFill>
                <a:effectLst/>
                <a:latin typeface="Calibri" panose="020F0502020204030204" pitchFamily="34" charset="0"/>
                <a:ea typeface="+mn-ea"/>
                <a:cs typeface="Calibri" panose="020F0502020204030204" pitchFamily="34" charset="0"/>
                <a:hlinkClick r:id="rId4" tooltip="https://news.mit.edu/2019/mit-jpal-what-126-studies-tell-us-about-education-technology-impact-0226">
                  <a:extLst>
                    <a:ext uri="{A12FA001-AC4F-418D-AE19-62706E023703}">
                      <ahyp:hlinkClr xmlns:ahyp="http://schemas.microsoft.com/office/drawing/2018/hyperlinkcolor" val="tx"/>
                    </a:ext>
                  </a:extLst>
                </a:hlinkClick>
              </a:rPr>
              <a:t>https://news.mit.edu/2019/mit-jpal-what-126-studies-tell-us-about-education-technology-impact-0226</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p>
            <a:r>
              <a:rPr lang="en-US" sz="1200" b="0" i="0" kern="1200" dirty="0">
                <a:solidFill>
                  <a:schemeClr val="tx1"/>
                </a:solidFill>
                <a:effectLst/>
                <a:latin typeface="Calibri" panose="020F0502020204030204" pitchFamily="34" charset="0"/>
                <a:ea typeface="+mn-ea"/>
                <a:cs typeface="Calibri" panose="020F0502020204030204" pitchFamily="34" charset="0"/>
                <a:hlinkClick r:id="rId5" tooltip="https://www.studyinternational.com/news/virtual-reality-technology-vr-learn-better/">
                  <a:extLst>
                    <a:ext uri="{A12FA001-AC4F-418D-AE19-62706E023703}">
                      <ahyp:hlinkClr xmlns:ahyp="http://schemas.microsoft.com/office/drawing/2018/hyperlinkcolor" val="tx"/>
                    </a:ext>
                  </a:extLst>
                </a:hlinkClick>
              </a:rPr>
              <a:t>https://www.studyinternational.com/news/virtual-reality-technology-vr-learn-better/</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10</a:t>
            </a:fld>
            <a:endParaRPr lang="en-GB"/>
          </a:p>
        </p:txBody>
      </p:sp>
    </p:spTree>
    <p:extLst>
      <p:ext uri="{BB962C8B-B14F-4D97-AF65-F5344CB8AC3E}">
        <p14:creationId xmlns:p14="http://schemas.microsoft.com/office/powerpoint/2010/main" val="195224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chemeClr val="tx1"/>
                </a:solidFill>
                <a:effectLst/>
                <a:latin typeface="Calibri" panose="020F0502020204030204" pitchFamily="34" charset="0"/>
                <a:cs typeface="Calibri" panose="020F0502020204030204" pitchFamily="34" charset="0"/>
              </a:rPr>
              <a:t>We learned</a:t>
            </a:r>
            <a:r>
              <a:rPr lang="en-US" sz="1200" b="1" i="0" u="none" strike="noStrike" dirty="0">
                <a:solidFill>
                  <a:schemeClr val="tx1"/>
                </a:solidFill>
                <a:effectLst/>
                <a:latin typeface="Calibri" panose="020F0502020204030204" pitchFamily="34" charset="0"/>
                <a:cs typeface="Calibri" panose="020F0502020204030204" pitchFamily="34" charset="0"/>
              </a:rPr>
              <a:t> six </a:t>
            </a:r>
            <a:r>
              <a:rPr lang="en-US" sz="1200" b="0" i="0" u="none" strike="noStrike" dirty="0">
                <a:solidFill>
                  <a:schemeClr val="tx1"/>
                </a:solidFill>
                <a:effectLst/>
                <a:latin typeface="Calibri" panose="020F0502020204030204" pitchFamily="34" charset="0"/>
                <a:cs typeface="Calibri" panose="020F0502020204030204" pitchFamily="34" charset="0"/>
              </a:rPr>
              <a:t>important key takeaways through our research. </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01 Fluid and Dynamic Spaces</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1" i="1" u="none" strike="noStrike" dirty="0">
                <a:solidFill>
                  <a:schemeClr val="tx1"/>
                </a:solidFill>
                <a:effectLst/>
                <a:latin typeface="Calibri" panose="020F0502020204030204" pitchFamily="34" charset="0"/>
                <a:cs typeface="Calibri" panose="020F0502020204030204" pitchFamily="34" charset="0"/>
              </a:rPr>
              <a:t>Read slide</a:t>
            </a:r>
            <a:endParaRPr lang="en-US" sz="1200" b="0"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Maximizing limited technology hardware assets across classrooms</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Creating shared immersive spaces</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Adjusting the classroom based on instructional needs</a:t>
            </a: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02 Postures and Movement</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1" i="1" u="none" strike="noStrike" dirty="0">
                <a:solidFill>
                  <a:schemeClr val="tx1"/>
                </a:solidFill>
                <a:effectLst/>
                <a:latin typeface="Calibri" panose="020F0502020204030204" pitchFamily="34" charset="0"/>
                <a:cs typeface="Calibri" panose="020F0502020204030204" pitchFamily="34" charset="0"/>
              </a:rPr>
              <a:t>Read slide </a:t>
            </a:r>
            <a:endParaRPr lang="en-US" sz="1200" b="0"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Beginners stand and experts sit</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Gorilla arms vs T-Rex arms </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Sufficient space needed </a:t>
            </a: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03 Social Learning</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1" i="1" u="none" strike="noStrike" dirty="0">
                <a:solidFill>
                  <a:schemeClr val="tx1"/>
                </a:solidFill>
                <a:effectLst/>
                <a:latin typeface="Calibri" panose="020F0502020204030204" pitchFamily="34" charset="0"/>
                <a:cs typeface="Calibri" panose="020F0502020204030204" pitchFamily="34" charset="0"/>
              </a:rPr>
              <a:t>Read slide </a:t>
            </a:r>
            <a:endParaRPr lang="en-US" sz="1200" b="0"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Use of shared displays for shared experiences and monitoring</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Range of interfaces—tablets, laptops/desktops, and/or HUDs</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Group activities following VR experiences</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Assigning activities into different roles, timekeeper, safety monitor, etc. </a:t>
            </a: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04 Inviting and Frictionless</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1" i="1" u="none" strike="noStrike" dirty="0">
                <a:solidFill>
                  <a:schemeClr val="tx1"/>
                </a:solidFill>
                <a:effectLst/>
                <a:latin typeface="Calibri" panose="020F0502020204030204" pitchFamily="34" charset="0"/>
                <a:cs typeface="Calibri" panose="020F0502020204030204" pitchFamily="34" charset="0"/>
              </a:rPr>
              <a:t>Read slide </a:t>
            </a:r>
            <a:endParaRPr lang="en-US" sz="1200" b="0"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Welcoming and less-intimidating spaces</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Recharged and easy-to-access hardware</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Defined AR/VR/XR areas</a:t>
            </a: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05 Physical Safety</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1" i="1" u="none" strike="noStrike" dirty="0">
                <a:solidFill>
                  <a:schemeClr val="tx1"/>
                </a:solidFill>
                <a:effectLst/>
                <a:latin typeface="Calibri" panose="020F0502020204030204" pitchFamily="34" charset="0"/>
                <a:cs typeface="Calibri" panose="020F0502020204030204" pitchFamily="34" charset="0"/>
              </a:rPr>
              <a:t>Read slide </a:t>
            </a:r>
            <a:endParaRPr lang="en-US" sz="1200" b="0"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No sharp edges nearby</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Soft walls and floors </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Floor texture and/or high-pile carpet</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Stable seating</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Space for arm extension</a:t>
            </a: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06 Active Storage</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1" i="1" u="none" strike="noStrike" dirty="0">
                <a:solidFill>
                  <a:schemeClr val="tx1"/>
                </a:solidFill>
                <a:effectLst/>
                <a:latin typeface="Calibri" panose="020F0502020204030204" pitchFamily="34" charset="0"/>
                <a:cs typeface="Calibri" panose="020F0502020204030204" pitchFamily="34" charset="0"/>
              </a:rPr>
              <a:t>Read slide </a:t>
            </a:r>
            <a:endParaRPr lang="en-US" sz="1200" b="0"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Mobile storage that can be shared across classrooms</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Storage with charging and disinfecting capabilities</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Lockable storage for XR hardware</a:t>
            </a:r>
          </a:p>
          <a:p>
            <a:pPr rtl="0" fontAlgn="base">
              <a:spcBef>
                <a:spcPts val="0"/>
              </a:spcBef>
              <a:spcAft>
                <a:spcPts val="0"/>
              </a:spcAft>
              <a:buFont typeface="Arial" panose="020B0604020202020204" pitchFamily="34" charset="0"/>
              <a:buChar char="•"/>
            </a:pPr>
            <a:r>
              <a:rPr lang="en-US" sz="1200" b="0" i="0" u="none" strike="noStrike" dirty="0">
                <a:solidFill>
                  <a:schemeClr val="tx1"/>
                </a:solidFill>
                <a:effectLst/>
                <a:latin typeface="Calibri" panose="020F0502020204030204" pitchFamily="34" charset="0"/>
                <a:cs typeface="Calibri" panose="020F0502020204030204" pitchFamily="34" charset="0"/>
              </a:rPr>
              <a:t> Personal AR/VR/XR hardware storage</a:t>
            </a:r>
          </a:p>
        </p:txBody>
      </p:sp>
      <p:sp>
        <p:nvSpPr>
          <p:cNvPr id="4" name="Slide Number Placeholder 3"/>
          <p:cNvSpPr>
            <a:spLocks noGrp="1"/>
          </p:cNvSpPr>
          <p:nvPr>
            <p:ph type="sldNum" sz="quarter" idx="5"/>
          </p:nvPr>
        </p:nvSpPr>
        <p:spPr/>
        <p:txBody>
          <a:bodyPr/>
          <a:lstStyle/>
          <a:p>
            <a:fld id="{62EDCD6E-C1D3-496D-97FD-4C2068E03C5C}" type="slidenum">
              <a:rPr lang="en-GB" smtClean="0"/>
              <a:t>11</a:t>
            </a:fld>
            <a:endParaRPr lang="en-GB"/>
          </a:p>
        </p:txBody>
      </p:sp>
    </p:spTree>
    <p:extLst>
      <p:ext uri="{BB962C8B-B14F-4D97-AF65-F5344CB8AC3E}">
        <p14:creationId xmlns:p14="http://schemas.microsoft.com/office/powerpoint/2010/main" val="13201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Calibri" panose="020F0502020204030204" pitchFamily="34" charset="0"/>
              </a:rPr>
              <a:t>Immersive experiences, whether VR, AR, or XR, are invaluable. Let’s dig into why.</a:t>
            </a:r>
            <a:endParaRPr lang="en-US" b="0">
              <a:effectLst/>
            </a:endParaRPr>
          </a:p>
          <a:p>
            <a:endParaRPr lang="en-US"/>
          </a:p>
        </p:txBody>
      </p:sp>
      <p:sp>
        <p:nvSpPr>
          <p:cNvPr id="4" name="Slide Number Placeholder 3"/>
          <p:cNvSpPr>
            <a:spLocks noGrp="1"/>
          </p:cNvSpPr>
          <p:nvPr>
            <p:ph type="sldNum" sz="quarter" idx="5"/>
          </p:nvPr>
        </p:nvSpPr>
        <p:spPr/>
        <p:txBody>
          <a:bodyPr/>
          <a:lstStyle/>
          <a:p>
            <a:fld id="{62EDCD6E-C1D3-496D-97FD-4C2068E03C5C}" type="slidenum">
              <a:rPr lang="en-GB" smtClean="0"/>
              <a:t>12</a:t>
            </a:fld>
            <a:endParaRPr lang="en-GB"/>
          </a:p>
        </p:txBody>
      </p:sp>
    </p:spTree>
    <p:extLst>
      <p:ext uri="{BB962C8B-B14F-4D97-AF65-F5344CB8AC3E}">
        <p14:creationId xmlns:p14="http://schemas.microsoft.com/office/powerpoint/2010/main" val="384736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cs typeface="Calibri" panose="020F0502020204030204" pitchFamily="34" charset="0"/>
              </a:rPr>
              <a:t>Immersive experiences have multiple benefits. In our conversations with educators and learning technologists, they shared the following benefits:</a:t>
            </a:r>
            <a:endParaRPr lang="en-US" sz="1200" b="0" dirty="0">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 engagement</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 enhanced understanding </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 empathy</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 equity and inclusion</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 exposure</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 efficiency and safety</a:t>
            </a:r>
          </a:p>
        </p:txBody>
      </p:sp>
      <p:sp>
        <p:nvSpPr>
          <p:cNvPr id="4" name="Slide Number Placeholder 3"/>
          <p:cNvSpPr>
            <a:spLocks noGrp="1"/>
          </p:cNvSpPr>
          <p:nvPr>
            <p:ph type="sldNum" sz="quarter" idx="5"/>
          </p:nvPr>
        </p:nvSpPr>
        <p:spPr/>
        <p:txBody>
          <a:bodyPr/>
          <a:lstStyle/>
          <a:p>
            <a:fld id="{62EDCD6E-C1D3-496D-97FD-4C2068E03C5C}" type="slidenum">
              <a:rPr lang="en-GB" smtClean="0"/>
              <a:t>13</a:t>
            </a:fld>
            <a:endParaRPr lang="en-GB"/>
          </a:p>
        </p:txBody>
      </p:sp>
    </p:spTree>
    <p:extLst>
      <p:ext uri="{BB962C8B-B14F-4D97-AF65-F5344CB8AC3E}">
        <p14:creationId xmlns:p14="http://schemas.microsoft.com/office/powerpoint/2010/main" val="154036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Calibri" panose="020F0502020204030204" pitchFamily="34" charset="0"/>
                <a:cs typeface="Calibri" panose="020F0502020204030204" pitchFamily="34" charset="0"/>
              </a:rPr>
              <a:t>Research, as well as feedback from educators, has told us that VR/AR/XR improve engagement. </a:t>
            </a:r>
            <a:r>
              <a:rPr lang="en-US" sz="1200" dirty="0">
                <a:solidFill>
                  <a:srgbClr val="000000"/>
                </a:solidFill>
                <a:effectLst/>
                <a:latin typeface="Calibri" panose="020F0502020204030204" pitchFamily="34" charset="0"/>
                <a:cs typeface="Calibri" panose="020F0502020204030204" pitchFamily="34" charset="0"/>
              </a:rPr>
              <a:t>Implementing multisensory experiences can create "gamification" opportunities to promote learning</a:t>
            </a:r>
          </a:p>
          <a:p>
            <a:endParaRPr lang="en-US" sz="1200" i="0" dirty="0">
              <a:effectLst/>
              <a:latin typeface="Calibri" panose="020F0502020204030204" pitchFamily="34" charset="0"/>
              <a:cs typeface="Calibri" panose="020F0502020204030204" pitchFamily="34" charset="0"/>
            </a:endParaRPr>
          </a:p>
          <a:p>
            <a:r>
              <a:rPr lang="en-US" sz="1200" i="0" dirty="0">
                <a:effectLst/>
                <a:latin typeface="Calibri" panose="020F0502020204030204" pitchFamily="34" charset="0"/>
                <a:cs typeface="Calibri" panose="020F0502020204030204" pitchFamily="34" charset="0"/>
              </a:rPr>
              <a:t>Reference</a:t>
            </a:r>
          </a:p>
          <a:p>
            <a:r>
              <a:rPr lang="en-US" sz="1200" i="0" dirty="0">
                <a:effectLst/>
                <a:latin typeface="Calibri" panose="020F0502020204030204" pitchFamily="34" charset="0"/>
                <a:cs typeface="Calibri" panose="020F0502020204030204" pitchFamily="34" charset="0"/>
              </a:rPr>
              <a:t>“Solid evidence has been already accumulated of the great advantage of Head Mounted Displays for important non-cognitive learning factors such as engagement, motivation, and affection.” (Han 2020, </a:t>
            </a:r>
            <a:r>
              <a:rPr lang="en-US" sz="1200" i="0" dirty="0" err="1">
                <a:effectLst/>
                <a:latin typeface="Calibri" panose="020F0502020204030204" pitchFamily="34" charset="0"/>
                <a:cs typeface="Calibri" panose="020F0502020204030204" pitchFamily="34" charset="0"/>
              </a:rPr>
              <a:t>Makransky</a:t>
            </a:r>
            <a:r>
              <a:rPr lang="en-US" sz="1200" i="0" dirty="0">
                <a:effectLst/>
                <a:latin typeface="Calibri" panose="020F0502020204030204" pitchFamily="34" charset="0"/>
                <a:cs typeface="Calibri" panose="020F0502020204030204" pitchFamily="34" charset="0"/>
              </a:rPr>
              <a:t>, </a:t>
            </a:r>
            <a:r>
              <a:rPr lang="en-US" sz="1200" i="0" dirty="0" err="1">
                <a:effectLst/>
                <a:latin typeface="Calibri" panose="020F0502020204030204" pitchFamily="34" charset="0"/>
                <a:cs typeface="Calibri" panose="020F0502020204030204" pitchFamily="34" charset="0"/>
              </a:rPr>
              <a:t>Borre-Gude</a:t>
            </a:r>
            <a:r>
              <a:rPr lang="en-US" sz="1200" i="0" dirty="0">
                <a:effectLst/>
                <a:latin typeface="Calibri" panose="020F0502020204030204" pitchFamily="34" charset="0"/>
                <a:cs typeface="Calibri" panose="020F0502020204030204" pitchFamily="34" charset="0"/>
              </a:rPr>
              <a:t> &amp; Mayer 2019)</a:t>
            </a:r>
          </a:p>
          <a:p>
            <a:br>
              <a:rPr lang="en-US" sz="1200" i="0" dirty="0">
                <a:latin typeface="Calibri" panose="020F0502020204030204" pitchFamily="34" charset="0"/>
                <a:cs typeface="Calibri" panose="020F0502020204030204" pitchFamily="34" charset="0"/>
              </a:rPr>
            </a:br>
            <a:endParaRPr lang="en-US"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14</a:t>
            </a:fld>
            <a:endParaRPr lang="en-GB"/>
          </a:p>
        </p:txBody>
      </p:sp>
    </p:spTree>
    <p:extLst>
      <p:ext uri="{BB962C8B-B14F-4D97-AF65-F5344CB8AC3E}">
        <p14:creationId xmlns:p14="http://schemas.microsoft.com/office/powerpoint/2010/main" val="278628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chemeClr val="tx1"/>
                </a:solidFill>
                <a:effectLst/>
                <a:latin typeface="Calibri" panose="020F0502020204030204" pitchFamily="34" charset="0"/>
                <a:cs typeface="Calibri" panose="020F0502020204030204" pitchFamily="34" charset="0"/>
              </a:rPr>
              <a:t>Immersive experiences can allow for enhanced understanding of systems and abstract concepts. VR/AR/XR allow learners to view systems or concepts from multiple angles as their understanding develops. Learners can view concepts from multiple directions and view reactions in real time. </a:t>
            </a:r>
            <a:endParaRPr lang="en-US" sz="1200" b="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2EDCD6E-C1D3-496D-97FD-4C2068E03C5C}" type="slidenum">
              <a:rPr lang="en-GB" smtClean="0"/>
              <a:t>15</a:t>
            </a:fld>
            <a:endParaRPr lang="en-GB"/>
          </a:p>
        </p:txBody>
      </p:sp>
    </p:spTree>
    <p:extLst>
      <p:ext uri="{BB962C8B-B14F-4D97-AF65-F5344CB8AC3E}">
        <p14:creationId xmlns:p14="http://schemas.microsoft.com/office/powerpoint/2010/main" val="1817640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D1D5DB"/>
                </a:solidFill>
                <a:effectLst/>
                <a:latin typeface="Calibri" panose="020F0502020204030204" pitchFamily="34" charset="0"/>
                <a:cs typeface="Calibri" panose="020F0502020204030204" pitchFamily="34" charset="0"/>
              </a:rPr>
              <a:t>VR allows opportunities to experience a variety of careers and engage in real-world simulations, so students can practice their skills and repeat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D1D5DB"/>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D1D5DB"/>
                </a:solidFill>
                <a:effectLst/>
                <a:latin typeface="Calibri" panose="020F0502020204030204" pitchFamily="34" charset="0"/>
                <a:cs typeface="Calibri" panose="020F0502020204030204" pitchFamily="34" charset="0"/>
              </a:rPr>
              <a:t>• During our research, we visited a health professional school that had developed three immersive simulation rooms. The nursing instructors were able to use these rooms to offer their students a range of simulation experiences, such as emergency room scenarios and home visits. To enhance the experience, the rooms were furnished with relevant items and artifacts.</a:t>
            </a: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16</a:t>
            </a:fld>
            <a:endParaRPr lang="en-GB"/>
          </a:p>
        </p:txBody>
      </p:sp>
    </p:spTree>
    <p:extLst>
      <p:ext uri="{BB962C8B-B14F-4D97-AF65-F5344CB8AC3E}">
        <p14:creationId xmlns:p14="http://schemas.microsoft.com/office/powerpoint/2010/main" val="382875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D1D5DB"/>
                </a:solidFill>
                <a:effectLst/>
                <a:latin typeface="Calibri" panose="020F0502020204030204" pitchFamily="34" charset="0"/>
                <a:cs typeface="Calibri" panose="020F0502020204030204" pitchFamily="34" charset="0"/>
              </a:rPr>
              <a:t>Immersive technologies offer the possibility of experiencing things that may be impossible or impractical due to various reasons such as distance, time, cost, or safety concerns.</a:t>
            </a:r>
          </a:p>
          <a:p>
            <a:pPr rtl="0">
              <a:spcBef>
                <a:spcPts val="0"/>
              </a:spcBef>
              <a:spcAft>
                <a:spcPts val="0"/>
              </a:spcAft>
            </a:pPr>
            <a:endParaRPr lang="en-US" sz="1200" b="0" i="0" u="none" strike="noStrike" dirty="0">
              <a:solidFill>
                <a:srgbClr val="D1D5DB"/>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0" i="0" u="none" strike="noStrike" dirty="0">
                <a:solidFill>
                  <a:srgbClr val="D1D5DB"/>
                </a:solidFill>
                <a:effectLst/>
                <a:latin typeface="Calibri" panose="020F0502020204030204" pitchFamily="34" charset="0"/>
                <a:cs typeface="Calibri" panose="020F0502020204030204" pitchFamily="34" charset="0"/>
              </a:rPr>
              <a:t>• For instance, students can go on a virtual field trip to Egypt, learn to weld in a safe environment, simulate the experience of inserting a catheter to develop empathy toward patients, or attend virtual meetings with their faculty advisors if they are studying abroad. </a:t>
            </a:r>
          </a:p>
          <a:p>
            <a:pPr rtl="0">
              <a:spcBef>
                <a:spcPts val="0"/>
              </a:spcBef>
              <a:spcAft>
                <a:spcPts val="0"/>
              </a:spcAft>
            </a:pPr>
            <a:r>
              <a:rPr lang="en-US" sz="1200" b="0" i="0" u="none" strike="noStrike" dirty="0">
                <a:solidFill>
                  <a:srgbClr val="D1D5DB"/>
                </a:solidFill>
                <a:effectLst/>
                <a:latin typeface="Calibri" panose="020F0502020204030204" pitchFamily="34" charset="0"/>
                <a:cs typeface="Calibri" panose="020F0502020204030204" pitchFamily="34" charset="0"/>
              </a:rPr>
              <a:t>• As one education technologist explained, virtual reality technology can be used to simulate risky or costly scenarios. This allows learners to engage in high-stakes, real-world simulations that enable them to practice their skills and repeat tasks.</a:t>
            </a:r>
            <a:endParaRPr lang="en-US" sz="1200" dirty="0">
              <a:solidFill>
                <a:srgbClr val="272727"/>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17</a:t>
            </a:fld>
            <a:endParaRPr lang="en-GB"/>
          </a:p>
        </p:txBody>
      </p:sp>
    </p:spTree>
    <p:extLst>
      <p:ext uri="{BB962C8B-B14F-4D97-AF65-F5344CB8AC3E}">
        <p14:creationId xmlns:p14="http://schemas.microsoft.com/office/powerpoint/2010/main" val="274091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leads us to: Design considerations. How do we design effective immersive learning spaces that help students succeed?</a:t>
            </a:r>
          </a:p>
        </p:txBody>
      </p:sp>
      <p:sp>
        <p:nvSpPr>
          <p:cNvPr id="4" name="Slide Number Placeholder 3"/>
          <p:cNvSpPr>
            <a:spLocks noGrp="1"/>
          </p:cNvSpPr>
          <p:nvPr>
            <p:ph type="sldNum" sz="quarter" idx="5"/>
          </p:nvPr>
        </p:nvSpPr>
        <p:spPr/>
        <p:txBody>
          <a:bodyPr/>
          <a:lstStyle/>
          <a:p>
            <a:fld id="{62EDCD6E-C1D3-496D-97FD-4C2068E03C5C}" type="slidenum">
              <a:rPr lang="en-GB" smtClean="0"/>
              <a:t>18</a:t>
            </a:fld>
            <a:endParaRPr lang="en-GB"/>
          </a:p>
        </p:txBody>
      </p:sp>
    </p:spTree>
    <p:extLst>
      <p:ext uri="{BB962C8B-B14F-4D97-AF65-F5344CB8AC3E}">
        <p14:creationId xmlns:p14="http://schemas.microsoft.com/office/powerpoint/2010/main" val="314834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Calibri" panose="020F0502020204030204" pitchFamily="34" charset="0"/>
                <a:cs typeface="Calibri" panose="020F0502020204030204" pitchFamily="34" charset="0"/>
              </a:rPr>
              <a:t>When designing immersive learning spaces, you should consider the following:</a:t>
            </a:r>
          </a:p>
          <a:p>
            <a:endParaRPr lang="en-US" sz="1200" dirty="0">
              <a:solidFill>
                <a:schemeClr val="tx1"/>
              </a:solidFill>
              <a:latin typeface="Calibri" panose="020F0502020204030204" pitchFamily="34" charset="0"/>
              <a:cs typeface="Calibri" panose="020F0502020204030204" pitchFamily="34" charset="0"/>
            </a:endParaRPr>
          </a:p>
          <a:p>
            <a:r>
              <a:rPr lang="en-US" sz="1200" b="1" dirty="0">
                <a:solidFill>
                  <a:schemeClr val="tx1"/>
                </a:solidFill>
                <a:latin typeface="Calibri" panose="020F0502020204030204" pitchFamily="34" charset="0"/>
                <a:cs typeface="Calibri" panose="020F0502020204030204" pitchFamily="34" charset="0"/>
              </a:rPr>
              <a:t>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cs typeface="Calibri" panose="020F0502020204030204" pitchFamily="34" charset="0"/>
              </a:rPr>
              <a:t>Active risk management should be a priority when disconnecting from physical surroundings.</a:t>
            </a:r>
            <a:endParaRPr lang="en-US" sz="1200" b="1" dirty="0">
              <a:solidFill>
                <a:schemeClr val="tx1"/>
              </a:solidFill>
              <a:latin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cs typeface="Calibri" panose="020F0502020204030204" pitchFamily="34" charset="0"/>
            </a:endParaRPr>
          </a:p>
          <a:p>
            <a:r>
              <a:rPr lang="en-US" sz="1200" b="1" dirty="0">
                <a:solidFill>
                  <a:schemeClr val="tx1"/>
                </a:solidFill>
                <a:latin typeface="Calibri" panose="020F0502020204030204" pitchFamily="34" charset="0"/>
                <a:cs typeface="Calibri" panose="020F0502020204030204" pitchFamily="34" charset="0"/>
              </a:rPr>
              <a:t>Flexibility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cs typeface="Calibri" panose="020F0502020204030204" pitchFamily="34" charset="0"/>
              </a:rPr>
              <a:t>The space should be adaptable to support multiple learning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Storage and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cs typeface="Calibri" panose="020F0502020204030204" pitchFamily="34" charset="0"/>
              </a:rPr>
              <a:t>There should be a balance between security and accessibility for both learners and instructors.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cs typeface="Calibri" panose="020F0502020204030204" pitchFamily="34" charset="0"/>
              </a:rPr>
              <a:t>Learning is a social activity, and virtual learning spaces should facilitate collaboration among learners.</a:t>
            </a: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19</a:t>
            </a:fld>
            <a:endParaRPr lang="en-GB"/>
          </a:p>
        </p:txBody>
      </p:sp>
    </p:spTree>
    <p:extLst>
      <p:ext uri="{BB962C8B-B14F-4D97-AF65-F5344CB8AC3E}">
        <p14:creationId xmlns:p14="http://schemas.microsoft.com/office/powerpoint/2010/main" val="247785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continue to explore digital transformation’s impact on learning, we have studied the impact of digital learning on blended and hybrid learning, e-sports, and more. And what we’ve learned is that:</a:t>
            </a:r>
          </a:p>
          <a:p>
            <a:endParaRPr lang="en-US" dirty="0"/>
          </a:p>
          <a:p>
            <a:r>
              <a:rPr lang="en-US" b="1" dirty="0"/>
              <a:t>Technology can connect and disconnect learners </a:t>
            </a:r>
            <a:br>
              <a:rPr lang="en-US" b="1" dirty="0"/>
            </a:br>
            <a:r>
              <a:rPr lang="en-US" b="1" dirty="0"/>
              <a:t>Learners are both creators and viewers</a:t>
            </a:r>
          </a:p>
          <a:p>
            <a:r>
              <a:rPr lang="en-US" b="1" dirty="0"/>
              <a:t>Collaboration is both human-to-human and human-to-computer</a:t>
            </a:r>
          </a:p>
          <a:p>
            <a:r>
              <a:rPr lang="en-US" b="1" dirty="0"/>
              <a:t>Artificial Intelligence (AI) brings new opportunities and challenges</a:t>
            </a:r>
            <a:br>
              <a:rPr lang="en-US" b="1" dirty="0"/>
            </a:br>
            <a:endParaRPr lang="en-US" b="1" dirty="0"/>
          </a:p>
        </p:txBody>
      </p:sp>
      <p:sp>
        <p:nvSpPr>
          <p:cNvPr id="4" name="Slide Number Placeholder 3"/>
          <p:cNvSpPr>
            <a:spLocks noGrp="1"/>
          </p:cNvSpPr>
          <p:nvPr>
            <p:ph type="sldNum" sz="quarter" idx="5"/>
          </p:nvPr>
        </p:nvSpPr>
        <p:spPr/>
        <p:txBody>
          <a:bodyPr/>
          <a:lstStyle/>
          <a:p>
            <a:fld id="{62EDCD6E-C1D3-496D-97FD-4C2068E03C5C}" type="slidenum">
              <a:rPr lang="en-GB" smtClean="0"/>
              <a:t>2</a:t>
            </a:fld>
            <a:endParaRPr lang="en-GB"/>
          </a:p>
        </p:txBody>
      </p:sp>
    </p:spTree>
    <p:extLst>
      <p:ext uri="{BB962C8B-B14F-4D97-AF65-F5344CB8AC3E}">
        <p14:creationId xmlns:p14="http://schemas.microsoft.com/office/powerpoint/2010/main" val="186256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Read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20</a:t>
            </a:fld>
            <a:endParaRPr lang="en-GB"/>
          </a:p>
        </p:txBody>
      </p:sp>
    </p:spTree>
    <p:extLst>
      <p:ext uri="{BB962C8B-B14F-4D97-AF65-F5344CB8AC3E}">
        <p14:creationId xmlns:p14="http://schemas.microsoft.com/office/powerpoint/2010/main" val="316265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sz="1200" b="0" i="0" u="none" strike="noStrike" dirty="0">
              <a:solidFill>
                <a:srgbClr val="000000"/>
              </a:solidFill>
              <a:effectLst/>
              <a:latin typeface="Arial"/>
              <a:cs typeface="Arial"/>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21</a:t>
            </a:fld>
            <a:endParaRPr lang="en-GB"/>
          </a:p>
        </p:txBody>
      </p:sp>
    </p:spTree>
    <p:extLst>
      <p:ext uri="{BB962C8B-B14F-4D97-AF65-F5344CB8AC3E}">
        <p14:creationId xmlns:p14="http://schemas.microsoft.com/office/powerpoint/2010/main" val="340603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sz="1200" b="0" i="0" u="none" strike="noStrike">
              <a:solidFill>
                <a:srgbClr val="000000"/>
              </a:solidFill>
              <a:effectLst/>
              <a:latin typeface="Arial"/>
              <a:cs typeface="Arial"/>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22</a:t>
            </a:fld>
            <a:endParaRPr lang="en-GB"/>
          </a:p>
        </p:txBody>
      </p:sp>
    </p:spTree>
    <p:extLst>
      <p:ext uri="{BB962C8B-B14F-4D97-AF65-F5344CB8AC3E}">
        <p14:creationId xmlns:p14="http://schemas.microsoft.com/office/powerpoint/2010/main" val="96535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62EDCD6E-C1D3-496D-97FD-4C2068E03C5C}" type="slidenum">
              <a:rPr lang="en-GB" smtClean="0"/>
              <a:t>23</a:t>
            </a:fld>
            <a:endParaRPr lang="en-GB"/>
          </a:p>
        </p:txBody>
      </p:sp>
    </p:spTree>
    <p:extLst>
      <p:ext uri="{BB962C8B-B14F-4D97-AF65-F5344CB8AC3E}">
        <p14:creationId xmlns:p14="http://schemas.microsoft.com/office/powerpoint/2010/main" val="1857528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EDCD6E-C1D3-496D-97FD-4C2068E03C5C}" type="slidenum">
              <a:rPr lang="en-GB" smtClean="0"/>
              <a:t>24</a:t>
            </a:fld>
            <a:endParaRPr lang="en-GB"/>
          </a:p>
        </p:txBody>
      </p:sp>
    </p:spTree>
    <p:extLst>
      <p:ext uri="{BB962C8B-B14F-4D97-AF65-F5344CB8AC3E}">
        <p14:creationId xmlns:p14="http://schemas.microsoft.com/office/powerpoint/2010/main" val="3823608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D1D5DB"/>
                </a:solidFill>
                <a:effectLst/>
                <a:latin typeface="Calibri" panose="020F0502020204030204" pitchFamily="34" charset="0"/>
                <a:cs typeface="Calibri" panose="020F0502020204030204" pitchFamily="34" charset="0"/>
              </a:rPr>
              <a:t>In a classroom with limited space and technology, the VR cart kit is an affordable option to efficiently share resources among students.</a:t>
            </a:r>
            <a:endParaRPr lang="en-US" sz="1200" b="0"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Intent: Provide next-generation learning tools for the next generation of kids who have used tech since they were babies.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Equip a small 12’ x 12’ corner of a typical classroom with chairs/stools that wobble or rotate, a storage cart for VR/AR kits, a mobile monitor to see "what they see”, and whiteboards to make learning visible.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Product Names: </a:t>
            </a:r>
            <a:r>
              <a:rPr lang="en-US" dirty="0" err="1">
                <a:latin typeface="Calibri" panose="020F0502020204030204" pitchFamily="34" charset="0"/>
                <a:cs typeface="Calibri" panose="020F0502020204030204" pitchFamily="34" charset="0"/>
              </a:rPr>
              <a:t>Flowform</a:t>
            </a:r>
            <a:r>
              <a:rPr lang="en-US" dirty="0">
                <a:latin typeface="Calibri" panose="020F0502020204030204" pitchFamily="34" charset="0"/>
                <a:cs typeface="Calibri" panose="020F0502020204030204" pitchFamily="34" charset="0"/>
              </a:rPr>
              <a:t> Soft Rocker | </a:t>
            </a:r>
            <a:r>
              <a:rPr lang="en-US" dirty="0" err="1">
                <a:latin typeface="Calibri" panose="020F0502020204030204" pitchFamily="34" charset="0"/>
                <a:cs typeface="Calibri" panose="020F0502020204030204" pitchFamily="34" charset="0"/>
              </a:rPr>
              <a:t>Flowform</a:t>
            </a:r>
            <a:r>
              <a:rPr lang="en-US" dirty="0">
                <a:latin typeface="Calibri" panose="020F0502020204030204" pitchFamily="34" charset="0"/>
                <a:cs typeface="Calibri" panose="020F0502020204030204" pitchFamily="34" charset="0"/>
              </a:rPr>
              <a:t> 26” Circle Ottoman | </a:t>
            </a:r>
            <a:r>
              <a:rPr lang="en-US" dirty="0" err="1">
                <a:latin typeface="Calibri" panose="020F0502020204030204" pitchFamily="34" charset="0"/>
                <a:cs typeface="Calibri" panose="020F0502020204030204" pitchFamily="34" charset="0"/>
              </a:rPr>
              <a:t>Oodle</a:t>
            </a:r>
            <a:r>
              <a:rPr lang="en-US" dirty="0">
                <a:latin typeface="Calibri" panose="020F0502020204030204" pitchFamily="34" charset="0"/>
                <a:cs typeface="Calibri" panose="020F0502020204030204" pitchFamily="34" charset="0"/>
              </a:rPr>
              <a:t> | Thread | Cascade Mega Tower | Orbit Oval Pedestal Table | Groove Adjustable Chair | Silhouette Sit + Stand Student Desk</a:t>
            </a:r>
          </a:p>
          <a:p>
            <a:endParaRPr lang="en-US" dirty="0"/>
          </a:p>
        </p:txBody>
      </p:sp>
      <p:sp>
        <p:nvSpPr>
          <p:cNvPr id="4" name="Slide Number Placeholder 3"/>
          <p:cNvSpPr>
            <a:spLocks noGrp="1"/>
          </p:cNvSpPr>
          <p:nvPr>
            <p:ph type="sldNum" sz="quarter" idx="5"/>
          </p:nvPr>
        </p:nvSpPr>
        <p:spPr/>
        <p:txBody>
          <a:bodyPr/>
          <a:lstStyle/>
          <a:p>
            <a:fld id="{62EDCD6E-C1D3-496D-97FD-4C2068E03C5C}" type="slidenum">
              <a:rPr lang="en-GB" smtClean="0"/>
              <a:t>25</a:t>
            </a:fld>
            <a:endParaRPr lang="en-GB"/>
          </a:p>
        </p:txBody>
      </p:sp>
    </p:spTree>
    <p:extLst>
      <p:ext uri="{BB962C8B-B14F-4D97-AF65-F5344CB8AC3E}">
        <p14:creationId xmlns:p14="http://schemas.microsoft.com/office/powerpoint/2010/main" val="2382700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Intent: Utilize dead spots on campus with a VR/AR setup to encourage learning in a different physical environment. Provide tools for augmented project-based learning and collaborative interactions what is experienced in the virtual world.</a:t>
            </a:r>
          </a:p>
          <a:p>
            <a:endParaRPr lang="en-US" dirty="0"/>
          </a:p>
          <a:p>
            <a:r>
              <a:rPr lang="en-US" dirty="0"/>
              <a:t>Product Names: Flex Active Frame | Flex Media Cart | Flex Perch | B-Free Beam | </a:t>
            </a:r>
            <a:r>
              <a:rPr lang="en-US" dirty="0" err="1"/>
              <a:t>Elbrook</a:t>
            </a:r>
            <a:r>
              <a:rPr lang="en-US" dirty="0"/>
              <a:t> Team Table | AMQ 3F Hanging Panels</a:t>
            </a:r>
          </a:p>
        </p:txBody>
      </p:sp>
      <p:sp>
        <p:nvSpPr>
          <p:cNvPr id="4" name="Slide Number Placeholder 3"/>
          <p:cNvSpPr>
            <a:spLocks noGrp="1"/>
          </p:cNvSpPr>
          <p:nvPr>
            <p:ph type="sldNum" sz="quarter" idx="5"/>
          </p:nvPr>
        </p:nvSpPr>
        <p:spPr/>
        <p:txBody>
          <a:bodyPr/>
          <a:lstStyle/>
          <a:p>
            <a:fld id="{62EDCD6E-C1D3-496D-97FD-4C2068E03C5C}" type="slidenum">
              <a:rPr lang="en-GB" smtClean="0"/>
              <a:t>26</a:t>
            </a:fld>
            <a:endParaRPr lang="en-GB"/>
          </a:p>
        </p:txBody>
      </p:sp>
    </p:spTree>
    <p:extLst>
      <p:ext uri="{BB962C8B-B14F-4D97-AF65-F5344CB8AC3E}">
        <p14:creationId xmlns:p14="http://schemas.microsoft.com/office/powerpoint/2010/main" val="2382472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Intent: Leverage the flexibility of multipurpose furniture to switch from a meeting area or workspace to an immersive testing space. Clear furniture out of the way to explore, play, learn, and interact with different emerging technologies.</a:t>
            </a:r>
          </a:p>
          <a:p>
            <a:endParaRPr lang="en-US" dirty="0"/>
          </a:p>
          <a:p>
            <a:r>
              <a:rPr lang="en-US" dirty="0"/>
              <a:t>Product Names: Bixby Chair | Groupwork Flip-Top Rectangle Table | Campfire Big Table Half Depth | Campfire Mobile Storage Cabinet</a:t>
            </a:r>
          </a:p>
        </p:txBody>
      </p:sp>
      <p:sp>
        <p:nvSpPr>
          <p:cNvPr id="4" name="Slide Number Placeholder 3"/>
          <p:cNvSpPr>
            <a:spLocks noGrp="1"/>
          </p:cNvSpPr>
          <p:nvPr>
            <p:ph type="sldNum" sz="quarter" idx="5"/>
          </p:nvPr>
        </p:nvSpPr>
        <p:spPr/>
        <p:txBody>
          <a:bodyPr/>
          <a:lstStyle/>
          <a:p>
            <a:fld id="{62EDCD6E-C1D3-496D-97FD-4C2068E03C5C}" type="slidenum">
              <a:rPr lang="en-GB" smtClean="0"/>
              <a:t>27</a:t>
            </a:fld>
            <a:endParaRPr lang="en-GB"/>
          </a:p>
        </p:txBody>
      </p:sp>
    </p:spTree>
    <p:extLst>
      <p:ext uri="{BB962C8B-B14F-4D97-AF65-F5344CB8AC3E}">
        <p14:creationId xmlns:p14="http://schemas.microsoft.com/office/powerpoint/2010/main" val="1809698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Intent: Casual gaming lounges in schools organically teach fortitude, endurance, comradery, and teamwork among numerous other skills. Gaming is proving to be a gateway to careers in software and game development, finance, cybersecurity, etc.</a:t>
            </a:r>
          </a:p>
          <a:p>
            <a:endParaRPr lang="en-US" dirty="0"/>
          </a:p>
          <a:p>
            <a:r>
              <a:rPr lang="en-US" dirty="0"/>
              <a:t>Product Names: Campfire Lounge | Campfire Standing Height Slim Table | Scoop Stool | Series 2 Task Chair | Flex Slim Table | Flex Cart | AMQ 3F Hanging Panels | Campfire Skate Table | Currency Low Storage</a:t>
            </a:r>
          </a:p>
        </p:txBody>
      </p:sp>
      <p:sp>
        <p:nvSpPr>
          <p:cNvPr id="4" name="Slide Number Placeholder 3"/>
          <p:cNvSpPr>
            <a:spLocks noGrp="1"/>
          </p:cNvSpPr>
          <p:nvPr>
            <p:ph type="sldNum" sz="quarter" idx="5"/>
          </p:nvPr>
        </p:nvSpPr>
        <p:spPr/>
        <p:txBody>
          <a:bodyPr/>
          <a:lstStyle/>
          <a:p>
            <a:fld id="{62EDCD6E-C1D3-496D-97FD-4C2068E03C5C}" type="slidenum">
              <a:rPr lang="en-GB" smtClean="0"/>
              <a:t>28</a:t>
            </a:fld>
            <a:endParaRPr lang="en-GB"/>
          </a:p>
        </p:txBody>
      </p:sp>
    </p:spTree>
    <p:extLst>
      <p:ext uri="{BB962C8B-B14F-4D97-AF65-F5344CB8AC3E}">
        <p14:creationId xmlns:p14="http://schemas.microsoft.com/office/powerpoint/2010/main" val="2971982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Intent: Learning is experiential so offer all students the opportunity to feel welcome and safe exploring the world from their physical location through a variety of realities. Create settings with soft touchpoints, flexible comfort, and </a:t>
            </a:r>
            <a:r>
              <a:rPr lang="en-US" dirty="0" err="1"/>
              <a:t>accesible</a:t>
            </a:r>
            <a:r>
              <a:rPr lang="en-US" dirty="0"/>
              <a:t> tools to encourage immersive learning with a sense of well-being.  </a:t>
            </a:r>
          </a:p>
          <a:p>
            <a:endParaRPr lang="en-US" dirty="0"/>
          </a:p>
          <a:p>
            <a:r>
              <a:rPr lang="en-US" dirty="0"/>
              <a:t>Product Names:</a:t>
            </a:r>
          </a:p>
          <a:p>
            <a:r>
              <a:rPr lang="en-US" dirty="0"/>
              <a:t>A – </a:t>
            </a:r>
            <a:r>
              <a:rPr lang="en-US" dirty="0" err="1"/>
              <a:t>Flowform</a:t>
            </a:r>
            <a:r>
              <a:rPr lang="en-US" dirty="0"/>
              <a:t> Soft Rocker | Campfire Paper Table | B-Free Small Cube | Campfire Lounge | Motif</a:t>
            </a:r>
          </a:p>
          <a:p>
            <a:endParaRPr lang="en-US" dirty="0"/>
          </a:p>
          <a:p>
            <a:r>
              <a:rPr lang="en-US" dirty="0"/>
              <a:t>B – AMQ 3F Hanging Panels | </a:t>
            </a:r>
            <a:r>
              <a:rPr lang="en-US" dirty="0" err="1"/>
              <a:t>Hosu</a:t>
            </a:r>
            <a:r>
              <a:rPr lang="en-US" dirty="0"/>
              <a:t> Lounge Chair </a:t>
            </a:r>
          </a:p>
        </p:txBody>
      </p:sp>
      <p:sp>
        <p:nvSpPr>
          <p:cNvPr id="4" name="Slide Number Placeholder 3"/>
          <p:cNvSpPr>
            <a:spLocks noGrp="1"/>
          </p:cNvSpPr>
          <p:nvPr>
            <p:ph type="sldNum" sz="quarter" idx="5"/>
          </p:nvPr>
        </p:nvSpPr>
        <p:spPr/>
        <p:txBody>
          <a:bodyPr/>
          <a:lstStyle/>
          <a:p>
            <a:fld id="{62EDCD6E-C1D3-496D-97FD-4C2068E03C5C}" type="slidenum">
              <a:rPr lang="en-GB" smtClean="0"/>
              <a:t>29</a:t>
            </a:fld>
            <a:endParaRPr lang="en-GB"/>
          </a:p>
        </p:txBody>
      </p:sp>
    </p:spTree>
    <p:extLst>
      <p:ext uri="{BB962C8B-B14F-4D97-AF65-F5344CB8AC3E}">
        <p14:creationId xmlns:p14="http://schemas.microsoft.com/office/powerpoint/2010/main" val="288524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effectively implement immersive learning, learning environments need to be reimagined to support the experience.</a:t>
            </a:r>
          </a:p>
          <a:p>
            <a:endParaRPr lang="en-US" dirty="0"/>
          </a:p>
        </p:txBody>
      </p:sp>
      <p:sp>
        <p:nvSpPr>
          <p:cNvPr id="4" name="Slide Number Placeholder 3"/>
          <p:cNvSpPr>
            <a:spLocks noGrp="1"/>
          </p:cNvSpPr>
          <p:nvPr>
            <p:ph type="sldNum" sz="quarter" idx="5"/>
          </p:nvPr>
        </p:nvSpPr>
        <p:spPr/>
        <p:txBody>
          <a:bodyPr/>
          <a:lstStyle/>
          <a:p>
            <a:fld id="{62EDCD6E-C1D3-496D-97FD-4C2068E03C5C}" type="slidenum">
              <a:rPr lang="en-GB" smtClean="0"/>
              <a:t>3</a:t>
            </a:fld>
            <a:endParaRPr lang="en-GB"/>
          </a:p>
        </p:txBody>
      </p:sp>
    </p:spTree>
    <p:extLst>
      <p:ext uri="{BB962C8B-B14F-4D97-AF65-F5344CB8AC3E}">
        <p14:creationId xmlns:p14="http://schemas.microsoft.com/office/powerpoint/2010/main" val="1470735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Intent: Developing immersive software involves a process of thinking, prototyping, and testing ideas before they become a reality. Provide development teams workspaces to try out and discuss the output in real time before the next iteration.</a:t>
            </a:r>
          </a:p>
          <a:p>
            <a:endParaRPr lang="en-US" dirty="0"/>
          </a:p>
          <a:p>
            <a:r>
              <a:rPr lang="en-US" dirty="0"/>
              <a:t>Product Names: i2i Collaborative Chair | Series 1 Chair and Stool | Verb Rectangle Table Standing Height | Verb Rectangle Flip-Top Table | Flex Media Cart</a:t>
            </a:r>
          </a:p>
        </p:txBody>
      </p:sp>
      <p:sp>
        <p:nvSpPr>
          <p:cNvPr id="4" name="Slide Number Placeholder 3"/>
          <p:cNvSpPr>
            <a:spLocks noGrp="1"/>
          </p:cNvSpPr>
          <p:nvPr>
            <p:ph type="sldNum" sz="quarter" idx="5"/>
          </p:nvPr>
        </p:nvSpPr>
        <p:spPr/>
        <p:txBody>
          <a:bodyPr/>
          <a:lstStyle/>
          <a:p>
            <a:fld id="{62EDCD6E-C1D3-496D-97FD-4C2068E03C5C}" type="slidenum">
              <a:rPr lang="en-GB" smtClean="0"/>
              <a:t>30</a:t>
            </a:fld>
            <a:endParaRPr lang="en-GB"/>
          </a:p>
        </p:txBody>
      </p:sp>
    </p:spTree>
    <p:extLst>
      <p:ext uri="{BB962C8B-B14F-4D97-AF65-F5344CB8AC3E}">
        <p14:creationId xmlns:p14="http://schemas.microsoft.com/office/powerpoint/2010/main" val="3027597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Intent: Projectors cast immersive images on the walls of a small immersion pod without the need for a headset. Team members outside the pod can see, hear, and talk to the person in the experience as though they were also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Product Names: Campfire Lounge | Flex Media Cart | </a:t>
            </a:r>
            <a:r>
              <a:rPr lang="en-US" dirty="0" err="1"/>
              <a:t>Elbrook</a:t>
            </a:r>
            <a:r>
              <a:rPr lang="en-US" dirty="0"/>
              <a:t> Huddle Table | </a:t>
            </a:r>
            <a:r>
              <a:rPr lang="en-US" dirty="0" err="1"/>
              <a:t>Orangebox</a:t>
            </a:r>
            <a:r>
              <a:rPr lang="en-US" dirty="0"/>
              <a:t> Air3 Pod</a:t>
            </a:r>
          </a:p>
        </p:txBody>
      </p:sp>
      <p:sp>
        <p:nvSpPr>
          <p:cNvPr id="4" name="Slide Number Placeholder 3"/>
          <p:cNvSpPr>
            <a:spLocks noGrp="1"/>
          </p:cNvSpPr>
          <p:nvPr>
            <p:ph type="sldNum" sz="quarter" idx="5"/>
          </p:nvPr>
        </p:nvSpPr>
        <p:spPr/>
        <p:txBody>
          <a:bodyPr/>
          <a:lstStyle/>
          <a:p>
            <a:fld id="{62EDCD6E-C1D3-496D-97FD-4C2068E03C5C}" type="slidenum">
              <a:rPr lang="en-GB" smtClean="0"/>
              <a:t>31</a:t>
            </a:fld>
            <a:endParaRPr lang="en-GB"/>
          </a:p>
        </p:txBody>
      </p:sp>
    </p:spTree>
    <p:extLst>
      <p:ext uri="{BB962C8B-B14F-4D97-AF65-F5344CB8AC3E}">
        <p14:creationId xmlns:p14="http://schemas.microsoft.com/office/powerpoint/2010/main" val="1276873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Intent: The large immersive hub is truly a group learning activity where many students can be in the space surrounded by 360-degree images all the way around them.  The feeling of immersion is intense and more complete in a physical, cognitive, and emotional way.</a:t>
            </a:r>
          </a:p>
          <a:p>
            <a:endParaRPr lang="en-US" dirty="0"/>
          </a:p>
          <a:p>
            <a:r>
              <a:rPr lang="en-US" dirty="0"/>
              <a:t>Product Names: </a:t>
            </a:r>
            <a:r>
              <a:rPr lang="en-US" dirty="0" err="1"/>
              <a:t>Flowform</a:t>
            </a:r>
            <a:r>
              <a:rPr lang="en-US" dirty="0"/>
              <a:t> Cylinder Stool | Node Tripod Base With Worksurface | </a:t>
            </a:r>
            <a:r>
              <a:rPr lang="en-US" dirty="0" err="1"/>
              <a:t>Skomer</a:t>
            </a:r>
            <a:r>
              <a:rPr lang="en-US" dirty="0"/>
              <a:t> Armchair | </a:t>
            </a:r>
            <a:r>
              <a:rPr lang="en-US" dirty="0" err="1"/>
              <a:t>Flowform</a:t>
            </a:r>
            <a:r>
              <a:rPr lang="en-US" dirty="0"/>
              <a:t> Soft Rocker</a:t>
            </a:r>
          </a:p>
        </p:txBody>
      </p:sp>
      <p:sp>
        <p:nvSpPr>
          <p:cNvPr id="4" name="Slide Number Placeholder 3"/>
          <p:cNvSpPr>
            <a:spLocks noGrp="1"/>
          </p:cNvSpPr>
          <p:nvPr>
            <p:ph type="sldNum" sz="quarter" idx="5"/>
          </p:nvPr>
        </p:nvSpPr>
        <p:spPr/>
        <p:txBody>
          <a:bodyPr/>
          <a:lstStyle/>
          <a:p>
            <a:fld id="{62EDCD6E-C1D3-496D-97FD-4C2068E03C5C}" type="slidenum">
              <a:rPr lang="en-GB" smtClean="0"/>
              <a:t>32</a:t>
            </a:fld>
            <a:endParaRPr lang="en-GB"/>
          </a:p>
        </p:txBody>
      </p:sp>
    </p:spTree>
    <p:extLst>
      <p:ext uri="{BB962C8B-B14F-4D97-AF65-F5344CB8AC3E}">
        <p14:creationId xmlns:p14="http://schemas.microsoft.com/office/powerpoint/2010/main" val="666647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chemeClr val="dk1"/>
                </a:solidFill>
                <a:latin typeface="Arial" panose="020B0604020202020204" pitchFamily="34" charset="0"/>
                <a:ea typeface="Calibri"/>
                <a:cs typeface="Arial" panose="020B0604020202020204" pitchFamily="34" charset="0"/>
                <a:sym typeface="Calibri"/>
              </a:rPr>
              <a:t>Better is possible. Let us show you how.</a:t>
            </a: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2EDCD6E-C1D3-496D-97FD-4C2068E03C5C}" type="slidenum">
              <a:rPr lang="en-GB" smtClean="0"/>
              <a:t>33</a:t>
            </a:fld>
            <a:endParaRPr lang="en-GB"/>
          </a:p>
        </p:txBody>
      </p:sp>
    </p:spTree>
    <p:extLst>
      <p:ext uri="{BB962C8B-B14F-4D97-AF65-F5344CB8AC3E}">
        <p14:creationId xmlns:p14="http://schemas.microsoft.com/office/powerpoint/2010/main" val="3709964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0" i="0" u="none" strike="noStrike" dirty="0">
                <a:solidFill>
                  <a:schemeClr val="dk1"/>
                </a:solidFill>
                <a:latin typeface="Arial" panose="020B0604020202020204" pitchFamily="34" charset="0"/>
                <a:ea typeface="Calibri"/>
                <a:cs typeface="Arial" panose="020B0604020202020204" pitchFamily="34" charset="0"/>
                <a:sym typeface="Calibri"/>
              </a:rPr>
              <a:t>All of our resources are dedicated to providing you with the right next step, whether it’s to learn, be inspired, discover, or create your hybrid learning experience. ​</a:t>
            </a:r>
            <a:endParaRPr lang="en-US"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en-US"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Arial" panose="020B0604020202020204" pitchFamily="34" charset="0"/>
                <a:ea typeface="Calibri"/>
                <a:cs typeface="Arial" panose="020B0604020202020204" pitchFamily="34" charset="0"/>
                <a:sym typeface="Calibri"/>
              </a:rPr>
              <a:t>NOTE: This slide can be customized (in the right-hand column) based on your client’s interests and needs.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34</a:t>
            </a:fld>
            <a:endParaRPr lang="en-GB"/>
          </a:p>
        </p:txBody>
      </p:sp>
    </p:spTree>
    <p:extLst>
      <p:ext uri="{BB962C8B-B14F-4D97-AF65-F5344CB8AC3E}">
        <p14:creationId xmlns:p14="http://schemas.microsoft.com/office/powerpoint/2010/main" val="3212301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EDCD6E-C1D3-496D-97FD-4C2068E03C5C}" type="slidenum">
              <a:rPr lang="en-GB" smtClean="0"/>
              <a:t>35</a:t>
            </a:fld>
            <a:endParaRPr lang="en-GB"/>
          </a:p>
        </p:txBody>
      </p:sp>
    </p:spTree>
    <p:extLst>
      <p:ext uri="{BB962C8B-B14F-4D97-AF65-F5344CB8AC3E}">
        <p14:creationId xmlns:p14="http://schemas.microsoft.com/office/powerpoint/2010/main" val="217934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As we dig into how we can accommodate and integrate immersive learning in our classrooms, we plan to focus on three things: </a:t>
            </a:r>
          </a:p>
          <a:p>
            <a:pPr algn="l" rtl="0" fontAlgn="base"/>
            <a:endParaRPr lang="en-US" b="0" i="0" u="none" strike="noStrike" dirty="0">
              <a:solidFill>
                <a:srgbClr val="000000"/>
              </a:solidFill>
              <a:effectLst/>
              <a:latin typeface="Calibri" panose="020F0502020204030204" pitchFamily="34" charset="0"/>
              <a:cs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1. Understanding</a:t>
            </a:r>
            <a:r>
              <a:rPr lang="en-US" b="1" i="0" u="none" strike="noStrike" dirty="0">
                <a:solidFill>
                  <a:srgbClr val="000000"/>
                </a:solidFill>
                <a:effectLst/>
                <a:latin typeface="Calibri" panose="020F0502020204030204" pitchFamily="34" charset="0"/>
                <a:cs typeface="Calibri" panose="020F0502020204030204" pitchFamily="34" charset="0"/>
              </a:rPr>
              <a:t> how immersive technologies </a:t>
            </a:r>
            <a:r>
              <a:rPr lang="en-US" b="0" i="0" u="none" strike="noStrike" dirty="0">
                <a:solidFill>
                  <a:srgbClr val="000000"/>
                </a:solidFill>
                <a:effectLst/>
                <a:latin typeface="Calibri" panose="020F0502020204030204" pitchFamily="34" charset="0"/>
                <a:cs typeface="Calibri" panose="020F0502020204030204" pitchFamily="34" charset="0"/>
              </a:rPr>
              <a:t>are applied in education</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r>
              <a:rPr lang="en-US" b="0" i="0" dirty="0">
                <a:solidFill>
                  <a:srgbClr val="000000"/>
                </a:solidFill>
                <a:effectLst/>
                <a:latin typeface="Calibri" panose="020F0502020204030204" pitchFamily="34" charset="0"/>
                <a:cs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2. Understanding the </a:t>
            </a:r>
            <a:r>
              <a:rPr lang="en-US" b="1" i="0" u="none" strike="noStrike" dirty="0">
                <a:solidFill>
                  <a:srgbClr val="000000"/>
                </a:solidFill>
                <a:effectLst/>
                <a:latin typeface="Calibri" panose="020F0502020204030204" pitchFamily="34" charset="0"/>
                <a:cs typeface="Calibri" panose="020F0502020204030204" pitchFamily="34" charset="0"/>
              </a:rPr>
              <a:t>unique value of immersive technologies</a:t>
            </a:r>
            <a:r>
              <a:rPr lang="en-US" b="0" i="0" u="none" strike="noStrike" dirty="0">
                <a:solidFill>
                  <a:srgbClr val="000000"/>
                </a:solidFill>
                <a:effectLst/>
                <a:latin typeface="Calibri" panose="020F0502020204030204" pitchFamily="34" charset="0"/>
                <a:cs typeface="Calibri" panose="020F0502020204030204" pitchFamily="34" charset="0"/>
              </a:rPr>
              <a:t> in student engagement in both K-12 and higher ed institutions</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r>
              <a:rPr lang="en-US" b="0" i="0" dirty="0">
                <a:solidFill>
                  <a:srgbClr val="000000"/>
                </a:solidFill>
                <a:effectLst/>
                <a:latin typeface="Calibri" panose="020F0502020204030204" pitchFamily="34" charset="0"/>
                <a:cs typeface="Calibri" panose="020F0502020204030204" pitchFamily="34" charset="0"/>
              </a:rPr>
              <a:t>​</a:t>
            </a:r>
            <a:br>
              <a:rPr lang="en-US" b="0" i="0" dirty="0">
                <a:solidFill>
                  <a:srgbClr val="000000"/>
                </a:solidFill>
                <a:effectLst/>
                <a:latin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cs typeface="Calibri" panose="020F0502020204030204" pitchFamily="34" charset="0"/>
              </a:rPr>
              <a:t>3. </a:t>
            </a:r>
            <a:r>
              <a:rPr lang="en-US" b="0" i="0" u="none" strike="noStrike" dirty="0">
                <a:solidFill>
                  <a:srgbClr val="000000"/>
                </a:solidFill>
                <a:effectLst/>
                <a:latin typeface="Calibri" panose="020F0502020204030204" pitchFamily="34" charset="0"/>
                <a:cs typeface="Calibri" panose="020F0502020204030204" pitchFamily="34" charset="0"/>
              </a:rPr>
              <a:t>Identifying the </a:t>
            </a:r>
            <a:r>
              <a:rPr lang="en-US" b="1" i="0" u="none" strike="noStrike" dirty="0">
                <a:solidFill>
                  <a:srgbClr val="000000"/>
                </a:solidFill>
                <a:effectLst/>
                <a:latin typeface="Calibri" panose="020F0502020204030204" pitchFamily="34" charset="0"/>
                <a:cs typeface="Calibri" panose="020F0502020204030204" pitchFamily="34" charset="0"/>
              </a:rPr>
              <a:t>design principles </a:t>
            </a:r>
            <a:r>
              <a:rPr lang="en-US" b="0" i="0" u="none" strike="noStrike" dirty="0">
                <a:solidFill>
                  <a:srgbClr val="000000"/>
                </a:solidFill>
                <a:effectLst/>
                <a:latin typeface="Calibri" panose="020F0502020204030204" pitchFamily="34" charset="0"/>
                <a:cs typeface="Calibri" panose="020F0502020204030204" pitchFamily="34" charset="0"/>
              </a:rPr>
              <a:t>for creating effective immersive learning spaces</a:t>
            </a:r>
            <a:endParaRPr lang="en-US" b="0" i="0" dirty="0">
              <a:solidFill>
                <a:srgbClr val="000000"/>
              </a:solidFill>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2EDCD6E-C1D3-496D-97FD-4C2068E03C5C}" type="slidenum">
              <a:rPr lang="en-GB" smtClean="0"/>
              <a:t>4</a:t>
            </a:fld>
            <a:endParaRPr lang="en-GB"/>
          </a:p>
        </p:txBody>
      </p:sp>
    </p:spTree>
    <p:extLst>
      <p:ext uri="{BB962C8B-B14F-4D97-AF65-F5344CB8AC3E}">
        <p14:creationId xmlns:p14="http://schemas.microsoft.com/office/powerpoint/2010/main" val="76591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cs typeface="Calibri" panose="020F0502020204030204" pitchFamily="34" charset="0"/>
              </a:rPr>
              <a:t>Steelcase Learning researchers used multiple methods to understand immersive learning’s value to educational outcomes and how space can play a role to ensure an enhanced experience. </a:t>
            </a:r>
            <a:endParaRPr lang="en-US" sz="1200" b="0" dirty="0">
              <a:effectLst/>
              <a:latin typeface="Calibri" panose="020F0502020204030204" pitchFamily="34" charset="0"/>
              <a:cs typeface="Calibri" panose="020F0502020204030204" pitchFamily="34" charset="0"/>
            </a:endParaRPr>
          </a:p>
          <a:p>
            <a:pPr rtl="0">
              <a:spcBef>
                <a:spcPts val="0"/>
              </a:spcBef>
              <a:spcAft>
                <a:spcPts val="0"/>
              </a:spcAft>
            </a:pPr>
            <a:br>
              <a:rPr lang="en-US" sz="1200" b="0" dirty="0">
                <a:effectLst/>
                <a:latin typeface="Calibri" panose="020F0502020204030204" pitchFamily="34" charset="0"/>
                <a:cs typeface="Calibri" panose="020F0502020204030204" pitchFamily="34" charset="0"/>
              </a:rPr>
            </a:br>
            <a:r>
              <a:rPr lang="en-US" sz="1200" b="0" i="0" u="none" strike="noStrike" dirty="0">
                <a:solidFill>
                  <a:srgbClr val="000000"/>
                </a:solidFill>
                <a:effectLst/>
                <a:latin typeface="Calibri" panose="020F0502020204030204" pitchFamily="34" charset="0"/>
                <a:cs typeface="Calibri" panose="020F0502020204030204" pitchFamily="34" charset="0"/>
              </a:rPr>
              <a:t>After reviewing published literature, we conducted primary research, including interviewing educators, students, and technologists and visited different campuses. We also tested different virtual reality and augmented reality platforms. Through synthesizing of the data collected, we identified pain points, insights, and design considerations. </a:t>
            </a:r>
            <a:endParaRPr lang="en-US" sz="1200" b="0" dirty="0">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5</a:t>
            </a:fld>
            <a:endParaRPr lang="en-GB"/>
          </a:p>
        </p:txBody>
      </p:sp>
    </p:spTree>
    <p:extLst>
      <p:ext uri="{BB962C8B-B14F-4D97-AF65-F5344CB8AC3E}">
        <p14:creationId xmlns:p14="http://schemas.microsoft.com/office/powerpoint/2010/main" val="220230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Immersive learning is the leveraging of emerging technologies to create digital realities that impact the learning experience. The three most common are: </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Augmented Reality (AR)—</a:t>
            </a:r>
            <a:r>
              <a:rPr lang="en-US" noProof="0" dirty="0">
                <a:solidFill>
                  <a:schemeClr val="tx1"/>
                </a:solidFill>
              </a:rPr>
              <a:t>A digital experience that overlays computer-generated content onto the real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Virtual Reality (VR)—</a:t>
            </a:r>
            <a:r>
              <a:rPr lang="en-US" dirty="0">
                <a:solidFill>
                  <a:schemeClr val="tx1"/>
                </a:solidFill>
              </a:rPr>
              <a:t>A digital experience that simulates a completely computer-generated environment for the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Extended Reality (XR)—</a:t>
            </a:r>
            <a:r>
              <a:rPr lang="en-US" dirty="0">
                <a:solidFill>
                  <a:schemeClr val="tx1"/>
                </a:solidFill>
              </a:rPr>
              <a:t>An experience that blends physical and digital environments to simulate artificial elements in the real world.</a:t>
            </a:r>
            <a:endParaRPr lang="en-US"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fld id="{62EDCD6E-C1D3-496D-97FD-4C2068E03C5C}" type="slidenum">
              <a:rPr lang="en-GB" smtClean="0"/>
              <a:t>6</a:t>
            </a:fld>
            <a:endParaRPr lang="en-GB"/>
          </a:p>
        </p:txBody>
      </p:sp>
    </p:spTree>
    <p:extLst>
      <p:ext uri="{BB962C8B-B14F-4D97-AF65-F5344CB8AC3E}">
        <p14:creationId xmlns:p14="http://schemas.microsoft.com/office/powerpoint/2010/main" val="31626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chemeClr val="tx1"/>
                </a:solidFill>
                <a:effectLst/>
                <a:latin typeface="Calibri" panose="020F0502020204030204" pitchFamily="34" charset="0"/>
                <a:cs typeface="Calibri" panose="020F0502020204030204" pitchFamily="34" charset="0"/>
              </a:rPr>
              <a:t>So let’s talk about the importance of VR for students, and its ability to improve engagement.</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Virtual reality technology in education brings about excitement but also high expectations of its capabilities.</a:t>
            </a:r>
          </a:p>
          <a:p>
            <a:pPr rtl="0">
              <a:spcBef>
                <a:spcPts val="0"/>
              </a:spcBef>
              <a:spcAft>
                <a:spcPts val="0"/>
              </a:spcAft>
            </a:pPr>
            <a:r>
              <a:rPr lang="en-US" sz="1200" b="0" i="0" u="none" strike="noStrike" dirty="0">
                <a:solidFill>
                  <a:schemeClr val="tx1"/>
                </a:solidFill>
                <a:effectLst/>
                <a:latin typeface="Calibri" panose="020F0502020204030204" pitchFamily="34" charset="0"/>
                <a:cs typeface="Calibri" panose="020F0502020204030204" pitchFamily="34" charset="0"/>
              </a:rPr>
              <a:t>VR on its own is merely a tool. It has to be carefully and effectively implemented to assist in the learning process and provide interactive experiences, not just a static viewing. The lack of training available to educators and the very limited VR educational interactive content that supports a school curriculum holds many educators back.</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r>
              <a:rPr lang="en-US" sz="1200" b="1" i="0" u="none" strike="noStrike" dirty="0">
                <a:solidFill>
                  <a:schemeClr val="tx1"/>
                </a:solidFill>
                <a:effectLst/>
                <a:latin typeface="Calibri" panose="020F0502020204030204" pitchFamily="34" charset="0"/>
                <a:cs typeface="Calibri" panose="020F0502020204030204" pitchFamily="34" charset="0"/>
              </a:rPr>
              <a:t>Immersive technology provides unique and rich experiences for learning .</a:t>
            </a:r>
            <a:endParaRPr lang="en-US" sz="1200" b="1"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r>
              <a:rPr lang="en-US" sz="1200" b="0" i="0" u="none" strike="noStrike" dirty="0">
                <a:solidFill>
                  <a:schemeClr val="tx1"/>
                </a:solidFill>
                <a:effectLst/>
                <a:latin typeface="Calibri" panose="020F0502020204030204" pitchFamily="34" charset="0"/>
                <a:cs typeface="Calibri" panose="020F0502020204030204" pitchFamily="34" charset="0"/>
              </a:rPr>
              <a:t>Immersive technologies offer various capabilities that are able to provide promising support for educators and students. VR gamifies learning but especially creates a safe space for risky, expensive, or otherwise not accessible experiences in more engaging ways and helps build empathy (e.g. welding, nursing).</a:t>
            </a:r>
            <a:endParaRPr lang="en-US" sz="1200" b="0" dirty="0">
              <a:solidFill>
                <a:schemeClr val="tx1"/>
              </a:solidFill>
              <a:effectLst/>
              <a:latin typeface="Calibri" panose="020F0502020204030204" pitchFamily="34" charset="0"/>
              <a:cs typeface="Calibri" panose="020F0502020204030204" pitchFamily="34" charset="0"/>
            </a:endParaRPr>
          </a:p>
          <a:p>
            <a:pPr rtl="0">
              <a:spcBef>
                <a:spcPts val="0"/>
              </a:spcBef>
              <a:spcAft>
                <a:spcPts val="0"/>
              </a:spcAft>
            </a:pPr>
            <a:br>
              <a:rPr lang="en-US" sz="1200" b="0" dirty="0">
                <a:solidFill>
                  <a:schemeClr val="tx1"/>
                </a:solidFill>
                <a:effectLst/>
                <a:latin typeface="Calibri" panose="020F0502020204030204" pitchFamily="34" charset="0"/>
                <a:cs typeface="Calibri" panose="020F0502020204030204" pitchFamily="34" charset="0"/>
              </a:rPr>
            </a:br>
            <a:br>
              <a:rPr lang="en-US" sz="1200" b="0" dirty="0">
                <a:solidFill>
                  <a:schemeClr val="tx1"/>
                </a:solidFill>
                <a:effectLst/>
                <a:latin typeface="Calibri" panose="020F0502020204030204" pitchFamily="34" charset="0"/>
                <a:cs typeface="Calibri" panose="020F0502020204030204" pitchFamily="34" charset="0"/>
              </a:rPr>
            </a:br>
            <a:r>
              <a:rPr lang="en-US" sz="1200" b="0" i="0" u="none" strike="noStrike" dirty="0">
                <a:solidFill>
                  <a:schemeClr val="tx1"/>
                </a:solidFill>
                <a:effectLst/>
                <a:latin typeface="Calibri" panose="020F0502020204030204" pitchFamily="34" charset="0"/>
                <a:cs typeface="Calibri" panose="020F0502020204030204" pitchFamily="34" charset="0"/>
              </a:rPr>
              <a:t>Source: http://</a:t>
            </a:r>
            <a:r>
              <a:rPr lang="en-US" sz="1200" b="0" i="0" u="none" strike="noStrike" dirty="0" err="1">
                <a:solidFill>
                  <a:schemeClr val="tx1"/>
                </a:solidFill>
                <a:effectLst/>
                <a:latin typeface="Calibri" panose="020F0502020204030204" pitchFamily="34" charset="0"/>
                <a:cs typeface="Calibri" panose="020F0502020204030204" pitchFamily="34" charset="0"/>
              </a:rPr>
              <a:t>classvr.com</a:t>
            </a:r>
            <a:r>
              <a:rPr lang="en-US" sz="1200" b="0" i="0" u="none" strike="noStrike" dirty="0">
                <a:solidFill>
                  <a:schemeClr val="tx1"/>
                </a:solidFill>
                <a:effectLst/>
                <a:latin typeface="Calibri" panose="020F0502020204030204" pitchFamily="34" charset="0"/>
                <a:cs typeface="Calibri" panose="020F0502020204030204" pitchFamily="34" charset="0"/>
              </a:rPr>
              <a:t>/downloads/</a:t>
            </a:r>
            <a:r>
              <a:rPr lang="en-US" sz="1200" b="0" i="0" u="none" strike="noStrike" dirty="0" err="1">
                <a:solidFill>
                  <a:schemeClr val="tx1"/>
                </a:solidFill>
                <a:effectLst/>
                <a:latin typeface="Calibri" panose="020F0502020204030204" pitchFamily="34" charset="0"/>
                <a:cs typeface="Calibri" panose="020F0502020204030204" pitchFamily="34" charset="0"/>
              </a:rPr>
              <a:t>ClassVR</a:t>
            </a:r>
            <a:r>
              <a:rPr lang="en-US" sz="1200" b="0" i="0" u="none" strike="noStrike" dirty="0">
                <a:solidFill>
                  <a:schemeClr val="tx1"/>
                </a:solidFill>
                <a:effectLst/>
                <a:latin typeface="Calibri" panose="020F0502020204030204" pitchFamily="34" charset="0"/>
                <a:cs typeface="Calibri" panose="020F0502020204030204" pitchFamily="34" charset="0"/>
              </a:rPr>
              <a:t>-Whitepaper-A-Guide-To-AR-VR-In-</a:t>
            </a:r>
            <a:r>
              <a:rPr lang="en-US" sz="1200" b="0" i="0" u="none" strike="noStrike" dirty="0" err="1">
                <a:solidFill>
                  <a:schemeClr val="tx1"/>
                </a:solidFill>
                <a:effectLst/>
                <a:latin typeface="Calibri" panose="020F0502020204030204" pitchFamily="34" charset="0"/>
                <a:cs typeface="Calibri" panose="020F0502020204030204" pitchFamily="34" charset="0"/>
              </a:rPr>
              <a:t>Education.pdf</a:t>
            </a:r>
            <a:endParaRPr lang="en-US" sz="1200" b="0" dirty="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EDCD6E-C1D3-496D-97FD-4C2068E03C5C}" type="slidenum">
              <a:rPr lang="en-GB" smtClean="0"/>
              <a:t>7</a:t>
            </a:fld>
            <a:endParaRPr lang="en-GB"/>
          </a:p>
        </p:txBody>
      </p:sp>
    </p:spTree>
    <p:extLst>
      <p:ext uri="{BB962C8B-B14F-4D97-AF65-F5344CB8AC3E}">
        <p14:creationId xmlns:p14="http://schemas.microsoft.com/office/powerpoint/2010/main" val="212666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200" b="0" i="0" u="none" strike="noStrike" dirty="0">
                <a:solidFill>
                  <a:schemeClr val="tx1"/>
                </a:solidFill>
                <a:effectLst/>
                <a:latin typeface="Calibri" panose="020F0502020204030204" pitchFamily="34" charset="0"/>
                <a:cs typeface="Calibri" panose="020F0502020204030204" pitchFamily="34" charset="0"/>
              </a:rPr>
              <a:t>We are already living a physical-digital braided experience.</a:t>
            </a:r>
            <a:endParaRPr lang="en-US" sz="1200" b="0" dirty="0">
              <a:solidFill>
                <a:schemeClr val="tx1"/>
              </a:solidFill>
              <a:effectLst/>
              <a:latin typeface="Calibri" panose="020F0502020204030204" pitchFamily="34" charset="0"/>
              <a:cs typeface="Calibri" panose="020F0502020204030204" pitchFamily="34" charset="0"/>
            </a:endParaRPr>
          </a:p>
          <a:p>
            <a:br>
              <a:rPr lang="en-US" sz="1200" b="0" dirty="0">
                <a:solidFill>
                  <a:schemeClr val="tx1"/>
                </a:solidFill>
                <a:effectLst/>
                <a:latin typeface="Calibri" panose="020F0502020204030204" pitchFamily="34" charset="0"/>
                <a:cs typeface="Calibri" panose="020F0502020204030204" pitchFamily="34" charset="0"/>
              </a:rPr>
            </a:br>
            <a:r>
              <a:rPr lang="en-US" sz="1200" b="0" i="0" u="none" strike="noStrike" dirty="0">
                <a:solidFill>
                  <a:schemeClr val="tx1"/>
                </a:solidFill>
                <a:effectLst/>
                <a:latin typeface="Calibri" panose="020F0502020204030204" pitchFamily="34" charset="0"/>
                <a:cs typeface="Calibri" panose="020F0502020204030204" pitchFamily="34" charset="0"/>
              </a:rPr>
              <a:t>One of the main goals of virtual reality is to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provide immersive environments that take participants away from real life into a virtual one. There are different levels of immersive experiences, from spatial audio (like headphones) to desktop displays, handheld displays, and VR headsets to our Virtual Cave. </a:t>
            </a:r>
          </a:p>
          <a:p>
            <a:endParaRPr lang="en-US" sz="1200" dirty="0">
              <a:solidFill>
                <a:schemeClr val="tx1"/>
              </a:solidFill>
              <a:latin typeface="Calibri" panose="020F0502020204030204" pitchFamily="34" charset="0"/>
              <a:cs typeface="Calibri" panose="020F0502020204030204" pitchFamily="34" charset="0"/>
            </a:endParaRPr>
          </a:p>
          <a:p>
            <a:r>
              <a:rPr lang="en-US" sz="1200" dirty="0">
                <a:solidFill>
                  <a:schemeClr val="tx1"/>
                </a:solidFill>
                <a:latin typeface="Calibri" panose="020F0502020204030204" pitchFamily="34" charset="0"/>
                <a:cs typeface="Calibri" panose="020F0502020204030204" pitchFamily="34" charset="0"/>
              </a:rPr>
              <a:t>https://</a:t>
            </a:r>
            <a:r>
              <a:rPr lang="en-US" sz="1200" dirty="0" err="1">
                <a:solidFill>
                  <a:schemeClr val="tx1"/>
                </a:solidFill>
                <a:latin typeface="Calibri" panose="020F0502020204030204" pitchFamily="34" charset="0"/>
                <a:cs typeface="Calibri" panose="020F0502020204030204" pitchFamily="34" charset="0"/>
              </a:rPr>
              <a:t>www.sciencedirect.com</a:t>
            </a:r>
            <a:r>
              <a:rPr lang="en-US" sz="1200" dirty="0">
                <a:solidFill>
                  <a:schemeClr val="tx1"/>
                </a:solidFill>
                <a:latin typeface="Calibri" panose="020F0502020204030204" pitchFamily="34" charset="0"/>
                <a:cs typeface="Calibri" panose="020F0502020204030204" pitchFamily="34" charset="0"/>
              </a:rPr>
              <a:t>/science/article/</a:t>
            </a:r>
            <a:r>
              <a:rPr lang="en-US" sz="1200" dirty="0" err="1">
                <a:solidFill>
                  <a:schemeClr val="tx1"/>
                </a:solidFill>
                <a:latin typeface="Calibri" panose="020F0502020204030204" pitchFamily="34" charset="0"/>
                <a:cs typeface="Calibri" panose="020F0502020204030204" pitchFamily="34" charset="0"/>
              </a:rPr>
              <a:t>pii</a:t>
            </a:r>
            <a:r>
              <a:rPr lang="en-US" sz="1200" dirty="0">
                <a:solidFill>
                  <a:schemeClr val="tx1"/>
                </a:solidFill>
                <a:latin typeface="Calibri" panose="020F0502020204030204" pitchFamily="34" charset="0"/>
                <a:cs typeface="Calibri" panose="020F0502020204030204" pitchFamily="34" charset="0"/>
              </a:rPr>
              <a:t>/S1319157815000439</a:t>
            </a:r>
          </a:p>
          <a:p>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2EDCD6E-C1D3-496D-97FD-4C2068E03C5C}" type="slidenum">
              <a:rPr lang="en-GB" smtClean="0"/>
              <a:t>8</a:t>
            </a:fld>
            <a:endParaRPr lang="en-GB"/>
          </a:p>
        </p:txBody>
      </p:sp>
    </p:spTree>
    <p:extLst>
      <p:ext uri="{BB962C8B-B14F-4D97-AF65-F5344CB8AC3E}">
        <p14:creationId xmlns:p14="http://schemas.microsoft.com/office/powerpoint/2010/main" val="12075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cs typeface="Calibri" panose="020F0502020204030204" pitchFamily="34" charset="0"/>
              </a:rPr>
              <a:t>Every time we see a shift to a new era of computing, we also see a need for intentional design in spaces to adapt to more-immersive experiences. </a:t>
            </a:r>
            <a:endParaRPr lang="en-US" sz="1200" b="0" dirty="0">
              <a:effectLst/>
              <a:latin typeface="Calibri" panose="020F0502020204030204" pitchFamily="34" charset="0"/>
              <a:cs typeface="Calibri" panose="020F0502020204030204" pitchFamily="34" charset="0"/>
            </a:endParaRPr>
          </a:p>
          <a:p>
            <a:pPr rtl="0">
              <a:spcBef>
                <a:spcPts val="0"/>
              </a:spcBef>
              <a:spcAft>
                <a:spcPts val="0"/>
              </a:spcAft>
            </a:pPr>
            <a:br>
              <a:rPr lang="en-US" sz="1200" b="0" dirty="0">
                <a:effectLst/>
                <a:latin typeface="Calibri" panose="020F0502020204030204" pitchFamily="34" charset="0"/>
                <a:cs typeface="Calibri" panose="020F0502020204030204" pitchFamily="34" charset="0"/>
              </a:rPr>
            </a:br>
            <a:r>
              <a:rPr lang="en-US" sz="1200" b="0" i="0" u="none" strike="noStrike" dirty="0">
                <a:solidFill>
                  <a:srgbClr val="000000"/>
                </a:solidFill>
                <a:effectLst/>
                <a:latin typeface="Calibri" panose="020F0502020204030204" pitchFamily="34" charset="0"/>
                <a:cs typeface="Calibri" panose="020F0502020204030204" pitchFamily="34" charset="0"/>
              </a:rPr>
              <a:t>This can look like moving from learning spaces that were rows and columns to more central computing.</a:t>
            </a:r>
            <a:endParaRPr lang="en-US" sz="1200" b="0" dirty="0">
              <a:effectLst/>
              <a:latin typeface="Calibri" panose="020F0502020204030204" pitchFamily="34" charset="0"/>
              <a:cs typeface="Calibri" panose="020F0502020204030204" pitchFamily="34" charset="0"/>
            </a:endParaRPr>
          </a:p>
          <a:p>
            <a:pPr rtl="0">
              <a:spcBef>
                <a:spcPts val="0"/>
              </a:spcBef>
              <a:spcAft>
                <a:spcPts val="0"/>
              </a:spcAft>
            </a:pPr>
            <a:br>
              <a:rPr lang="en-US" sz="1200" b="0" dirty="0">
                <a:effectLst/>
                <a:latin typeface="Calibri" panose="020F0502020204030204" pitchFamily="34" charset="0"/>
                <a:cs typeface="Calibri" panose="020F0502020204030204" pitchFamily="34" charset="0"/>
              </a:rPr>
            </a:br>
            <a:r>
              <a:rPr lang="en-US" sz="1200" b="0" i="0" u="none" strike="noStrike" dirty="0">
                <a:solidFill>
                  <a:srgbClr val="000000"/>
                </a:solidFill>
                <a:effectLst/>
                <a:latin typeface="Calibri" panose="020F0502020204030204" pitchFamily="34" charset="0"/>
                <a:cs typeface="Calibri" panose="020F0502020204030204" pitchFamily="34" charset="0"/>
              </a:rPr>
              <a:t>Or more personal computing with school computer labs or multimedia podiums, as well as the need for large student work surfaces and more power hubs and outlets. </a:t>
            </a:r>
            <a:endParaRPr lang="en-US" sz="1200" b="0" dirty="0">
              <a:effectLst/>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Mainframes and Mini Computers | Central computing </a:t>
            </a:r>
          </a:p>
          <a:p>
            <a:r>
              <a:rPr lang="en-US" sz="1200" dirty="0">
                <a:latin typeface="Calibri" panose="020F0502020204030204" pitchFamily="34" charset="0"/>
                <a:cs typeface="Calibri" panose="020F0502020204030204" pitchFamily="34" charset="0"/>
              </a:rPr>
              <a:t>• Learning spaces were rows and columns</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Personal Computing | Computing at my desk</a:t>
            </a:r>
          </a:p>
          <a:p>
            <a:r>
              <a:rPr lang="en-US" sz="1200" dirty="0">
                <a:latin typeface="Calibri" panose="020F0502020204030204" pitchFamily="34" charset="0"/>
                <a:cs typeface="Calibri" panose="020F0502020204030204" pitchFamily="34" charset="0"/>
              </a:rPr>
              <a:t>• School computer labs</a:t>
            </a:r>
          </a:p>
          <a:p>
            <a:r>
              <a:rPr lang="en-US" sz="1200" dirty="0">
                <a:latin typeface="Calibri" panose="020F0502020204030204" pitchFamily="34" charset="0"/>
                <a:cs typeface="Calibri" panose="020F0502020204030204" pitchFamily="34" charset="0"/>
              </a:rPr>
              <a:t>• Multimedia podiums</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Mobile Computing | Bring the computer with me</a:t>
            </a:r>
          </a:p>
          <a:p>
            <a:r>
              <a:rPr lang="en-US" sz="1200" dirty="0">
                <a:latin typeface="Calibri" panose="020F0502020204030204" pitchFamily="34" charset="0"/>
                <a:cs typeface="Calibri" panose="020F0502020204030204" pitchFamily="34" charset="0"/>
              </a:rPr>
              <a:t>• Large student work surfaces</a:t>
            </a:r>
          </a:p>
          <a:p>
            <a:r>
              <a:rPr lang="en-US" sz="1200" dirty="0">
                <a:latin typeface="Calibri" panose="020F0502020204030204" pitchFamily="34" charset="0"/>
                <a:cs typeface="Calibri" panose="020F0502020204030204" pitchFamily="34" charset="0"/>
              </a:rPr>
              <a:t>• Power hubs/outlets</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Immersive Experiences | Ubiquitous computing</a:t>
            </a:r>
          </a:p>
          <a:p>
            <a:r>
              <a:rPr lang="en-US" sz="1200" dirty="0">
                <a:latin typeface="Calibri" panose="020F0502020204030204" pitchFamily="34" charset="0"/>
                <a:cs typeface="Calibri" panose="020F0502020204030204" pitchFamily="34" charset="0"/>
              </a:rPr>
              <a:t>• VR zones/labs</a:t>
            </a:r>
          </a:p>
          <a:p>
            <a:r>
              <a:rPr lang="en-US" sz="1200" dirty="0">
                <a:latin typeface="Calibri" panose="020F0502020204030204" pitchFamily="34" charset="0"/>
                <a:cs typeface="Calibri" panose="020F0502020204030204" pitchFamily="34" charset="0"/>
              </a:rPr>
              <a:t>• Immersive caves</a:t>
            </a:r>
          </a:p>
        </p:txBody>
      </p:sp>
      <p:sp>
        <p:nvSpPr>
          <p:cNvPr id="4" name="Slide Number Placeholder 3"/>
          <p:cNvSpPr>
            <a:spLocks noGrp="1"/>
          </p:cNvSpPr>
          <p:nvPr>
            <p:ph type="sldNum" sz="quarter" idx="5"/>
          </p:nvPr>
        </p:nvSpPr>
        <p:spPr/>
        <p:txBody>
          <a:bodyPr/>
          <a:lstStyle/>
          <a:p>
            <a:fld id="{62EDCD6E-C1D3-496D-97FD-4C2068E03C5C}" type="slidenum">
              <a:rPr lang="en-GB" smtClean="0"/>
              <a:t>9</a:t>
            </a:fld>
            <a:endParaRPr lang="en-GB"/>
          </a:p>
        </p:txBody>
      </p:sp>
    </p:spTree>
    <p:extLst>
      <p:ext uri="{BB962C8B-B14F-4D97-AF65-F5344CB8AC3E}">
        <p14:creationId xmlns:p14="http://schemas.microsoft.com/office/powerpoint/2010/main" val="31003815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0" y="0"/>
            <a:ext cx="17886363" cy="10058400"/>
          </a:xfrm>
          <a:prstGeom prst="rect">
            <a:avLst/>
          </a:prstGeom>
          <a:solidFill>
            <a:srgbClr val="BDBEBD">
              <a:alpha val="74902"/>
            </a:srgbClr>
          </a:solidFill>
        </p:spPr>
        <p:txBody>
          <a:bodyPr tIns="457200" anchor="t"/>
          <a:lstStyle>
            <a:lvl1pPr algn="ctr">
              <a:defRPr>
                <a:solidFill>
                  <a:schemeClr val="bg1"/>
                </a:solidFill>
                <a:latin typeface="+mn-lt"/>
              </a:defRPr>
            </a:lvl1pPr>
          </a:lstStyle>
          <a:p>
            <a:r>
              <a:rPr lang="en-US" noProof="0"/>
              <a:t>Click icon to place image</a:t>
            </a:r>
          </a:p>
        </p:txBody>
      </p:sp>
      <p:sp>
        <p:nvSpPr>
          <p:cNvPr id="9" name="Text Placeholder 10">
            <a:extLst>
              <a:ext uri="{FF2B5EF4-FFF2-40B4-BE49-F238E27FC236}">
                <a16:creationId xmlns:a16="http://schemas.microsoft.com/office/drawing/2014/main" id="{7E5C8E9C-603B-B689-8689-AA43028C6B17}"/>
              </a:ext>
            </a:extLst>
          </p:cNvPr>
          <p:cNvSpPr>
            <a:spLocks noGrp="1"/>
          </p:cNvSpPr>
          <p:nvPr>
            <p:ph type="body" sz="quarter" idx="18" hasCustomPrompt="1"/>
          </p:nvPr>
        </p:nvSpPr>
        <p:spPr>
          <a:xfrm>
            <a:off x="1" y="0"/>
            <a:ext cx="11555071" cy="10058400"/>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sz="100" dirty="0">
                <a:solidFill>
                  <a:schemeClr val="lt1"/>
                </a:solidFill>
                <a:cs typeface="+mn-cs"/>
              </a:defRPr>
            </a:lvl1pPr>
          </a:lstStyle>
          <a:p>
            <a:pPr lvl="0" algn="ctr" defTabSz="457194"/>
            <a:r>
              <a:rPr lang="en-US" noProof="0"/>
              <a:t> </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7" y="2416990"/>
            <a:ext cx="6731778" cy="2708317"/>
          </a:xfrm>
          <a:prstGeom prst="rect">
            <a:avLst/>
          </a:prstGeom>
        </p:spPr>
        <p:txBody>
          <a:bodyPr>
            <a:noAutofit/>
          </a:bodyPr>
          <a:lstStyle>
            <a:lvl1pPr algn="l">
              <a:defRPr>
                <a:solidFill>
                  <a:schemeClr val="bg1"/>
                </a:solidFill>
              </a:defRPr>
            </a:lvl1pPr>
          </a:lstStyle>
          <a:p>
            <a:r>
              <a:rPr lang="en-US"/>
              <a:t>Click to Edit Master Title Style</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5362997"/>
            <a:ext cx="6716177" cy="1619251"/>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a:p>
        </p:txBody>
      </p:sp>
      <p:pic>
        <p:nvPicPr>
          <p:cNvPr id="15" name="Picture 14" descr="Logo&#10;&#10;Description automatically generated">
            <a:extLst>
              <a:ext uri="{FF2B5EF4-FFF2-40B4-BE49-F238E27FC236}">
                <a16:creationId xmlns:a16="http://schemas.microsoft.com/office/drawing/2014/main" id="{9EB5F91C-46CC-73AE-48F3-2305C9966405}"/>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661988" y="9059970"/>
            <a:ext cx="1773025" cy="325330"/>
          </a:xfrm>
          <a:prstGeom prst="rect">
            <a:avLst/>
          </a:prstGeom>
        </p:spPr>
      </p:pic>
    </p:spTree>
    <p:extLst>
      <p:ext uri="{BB962C8B-B14F-4D97-AF65-F5344CB8AC3E}">
        <p14:creationId xmlns:p14="http://schemas.microsoft.com/office/powerpoint/2010/main" val="257095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_Type Only w/ Color Bkg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7" y="2119691"/>
            <a:ext cx="8137525" cy="4277200"/>
          </a:xfrm>
          <a:prstGeom prst="rect">
            <a:avLst/>
          </a:prstGeom>
        </p:spPr>
        <p:txBody>
          <a:bodyPr>
            <a:noAutofit/>
          </a:bodyPr>
          <a:lstStyle>
            <a:lvl1pPr algn="l">
              <a:lnSpc>
                <a:spcPts val="9450"/>
              </a:lnSpc>
              <a:defRPr sz="9000">
                <a:solidFill>
                  <a:schemeClr val="bg1"/>
                </a:solidFill>
              </a:defRPr>
            </a:lvl1pPr>
          </a:lstStyle>
          <a:p>
            <a:r>
              <a:rPr lang="en-US"/>
              <a:t>Click to Edit Master Title Style</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2797" y="6985356"/>
            <a:ext cx="7020704" cy="1121476"/>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cxnSp>
        <p:nvCxnSpPr>
          <p:cNvPr id="9" name="Straight Connector 8">
            <a:extLst>
              <a:ext uri="{FF2B5EF4-FFF2-40B4-BE49-F238E27FC236}">
                <a16:creationId xmlns:a16="http://schemas.microsoft.com/office/drawing/2014/main" id="{374EF95F-B05F-B6DF-BB96-37324444A58D}"/>
              </a:ext>
            </a:extLst>
          </p:cNvPr>
          <p:cNvCxnSpPr>
            <a:cxnSpLocks/>
          </p:cNvCxnSpPr>
          <p:nvPr userDrawn="1"/>
        </p:nvCxnSpPr>
        <p:spPr>
          <a:xfrm>
            <a:off x="662496" y="6475596"/>
            <a:ext cx="1655978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210E7D96-0D4F-5420-6558-4786A905B727}"/>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661988" y="9059970"/>
            <a:ext cx="1773025" cy="325330"/>
          </a:xfrm>
          <a:prstGeom prst="rect">
            <a:avLst/>
          </a:prstGeom>
        </p:spPr>
      </p:pic>
    </p:spTree>
    <p:extLst>
      <p:ext uri="{BB962C8B-B14F-4D97-AF65-F5344CB8AC3E}">
        <p14:creationId xmlns:p14="http://schemas.microsoft.com/office/powerpoint/2010/main" val="731557837"/>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esources_Device Mocku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7" name="Text Placeholder 6">
            <a:extLst>
              <a:ext uri="{FF2B5EF4-FFF2-40B4-BE49-F238E27FC236}">
                <a16:creationId xmlns:a16="http://schemas.microsoft.com/office/drawing/2014/main" id="{D052A351-D80D-40A2-F0DB-6617A368938E}"/>
              </a:ext>
            </a:extLst>
          </p:cNvPr>
          <p:cNvSpPr>
            <a:spLocks noGrp="1"/>
          </p:cNvSpPr>
          <p:nvPr>
            <p:ph type="body" sz="quarter" idx="14" hasCustomPrompt="1"/>
          </p:nvPr>
        </p:nvSpPr>
        <p:spPr>
          <a:xfrm>
            <a:off x="662796" y="1120833"/>
            <a:ext cx="16560771" cy="722349"/>
          </a:xfrm>
        </p:spPr>
        <p:txBody>
          <a:bodyPr/>
          <a:lstStyle>
            <a:lvl1pPr>
              <a:lnSpc>
                <a:spcPts val="6264"/>
              </a:lnSpc>
              <a:defRPr sz="5400">
                <a:latin typeface="+mj-lt"/>
              </a:defRPr>
            </a:lvl1pPr>
            <a:lvl2pPr>
              <a:lnSpc>
                <a:spcPts val="6696"/>
              </a:lnSpc>
              <a:defRPr sz="5400">
                <a:latin typeface="+mj-lt"/>
              </a:defRPr>
            </a:lvl2pPr>
            <a:lvl3pPr>
              <a:lnSpc>
                <a:spcPts val="6696"/>
              </a:lnSpc>
              <a:defRPr sz="5400">
                <a:latin typeface="+mj-lt"/>
              </a:defRPr>
            </a:lvl3pPr>
            <a:lvl4pPr>
              <a:lnSpc>
                <a:spcPts val="6696"/>
              </a:lnSpc>
              <a:defRPr sz="5400">
                <a:latin typeface="+mj-lt"/>
              </a:defRPr>
            </a:lvl4pPr>
            <a:lvl5pPr>
              <a:lnSpc>
                <a:spcPts val="6696"/>
              </a:lnSpc>
              <a:defRPr sz="5400">
                <a:latin typeface="+mj-lt"/>
              </a:defRPr>
            </a:lvl5pPr>
          </a:lstStyle>
          <a:p>
            <a:pPr lvl="0"/>
            <a:r>
              <a:rPr lang="en-US"/>
              <a:t>Click To Edit Master Title Style</a:t>
            </a:r>
          </a:p>
        </p:txBody>
      </p:sp>
      <p:sp>
        <p:nvSpPr>
          <p:cNvPr id="2" name="Slide Number Placeholder 1">
            <a:extLst>
              <a:ext uri="{FF2B5EF4-FFF2-40B4-BE49-F238E27FC236}">
                <a16:creationId xmlns:a16="http://schemas.microsoft.com/office/drawing/2014/main" id="{94B3CD4C-F87D-B03A-AF1B-B264C3EE3ADA}"/>
              </a:ext>
            </a:extLst>
          </p:cNvPr>
          <p:cNvSpPr>
            <a:spLocks noGrp="1"/>
          </p:cNvSpPr>
          <p:nvPr>
            <p:ph type="sldNum" sz="quarter" idx="15"/>
          </p:nvPr>
        </p:nvSpPr>
        <p:spPr/>
        <p:txBody>
          <a:bodyPr/>
          <a:lstStyle/>
          <a:p>
            <a:fld id="{387AECDB-6C85-4FE3-9DAF-486A9B5BAE12}" type="slidenum">
              <a:rPr lang="en-GB" smtClean="0"/>
              <a:pPr/>
              <a:t>‹#›</a:t>
            </a:fld>
            <a:endParaRPr lang="en-GB"/>
          </a:p>
        </p:txBody>
      </p:sp>
      <p:sp>
        <p:nvSpPr>
          <p:cNvPr id="8" name="Picture Placeholder 5">
            <a:extLst>
              <a:ext uri="{FF2B5EF4-FFF2-40B4-BE49-F238E27FC236}">
                <a16:creationId xmlns:a16="http://schemas.microsoft.com/office/drawing/2014/main" id="{0779182A-A7D3-F927-F608-7B429052DA31}"/>
              </a:ext>
            </a:extLst>
          </p:cNvPr>
          <p:cNvSpPr>
            <a:spLocks noGrp="1"/>
          </p:cNvSpPr>
          <p:nvPr>
            <p:ph type="pic" sz="quarter" idx="16" hasCustomPrompt="1"/>
          </p:nvPr>
        </p:nvSpPr>
        <p:spPr>
          <a:xfrm>
            <a:off x="800959" y="3034747"/>
            <a:ext cx="2141621" cy="4638261"/>
          </a:xfrm>
          <a:prstGeom prst="roundRect">
            <a:avLst>
              <a:gd name="adj" fmla="val 13830"/>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image</a:t>
            </a:r>
          </a:p>
        </p:txBody>
      </p:sp>
      <p:sp>
        <p:nvSpPr>
          <p:cNvPr id="9" name="Picture Placeholder 5">
            <a:extLst>
              <a:ext uri="{FF2B5EF4-FFF2-40B4-BE49-F238E27FC236}">
                <a16:creationId xmlns:a16="http://schemas.microsoft.com/office/drawing/2014/main" id="{52275BEF-2806-BECE-A357-A6AD7C177DA8}"/>
              </a:ext>
            </a:extLst>
          </p:cNvPr>
          <p:cNvSpPr>
            <a:spLocks noGrp="1"/>
          </p:cNvSpPr>
          <p:nvPr>
            <p:ph type="pic" sz="quarter" idx="17" hasCustomPrompt="1"/>
          </p:nvPr>
        </p:nvSpPr>
        <p:spPr>
          <a:xfrm>
            <a:off x="3696511" y="3177702"/>
            <a:ext cx="6219217" cy="4345021"/>
          </a:xfrm>
          <a:prstGeom prst="roundRect">
            <a:avLst>
              <a:gd name="adj" fmla="val 1777"/>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image</a:t>
            </a:r>
          </a:p>
        </p:txBody>
      </p:sp>
      <p:sp>
        <p:nvSpPr>
          <p:cNvPr id="10" name="Picture Placeholder 5">
            <a:extLst>
              <a:ext uri="{FF2B5EF4-FFF2-40B4-BE49-F238E27FC236}">
                <a16:creationId xmlns:a16="http://schemas.microsoft.com/office/drawing/2014/main" id="{0A6423FB-59EC-79CD-C246-A9758544B1EC}"/>
              </a:ext>
            </a:extLst>
          </p:cNvPr>
          <p:cNvSpPr>
            <a:spLocks noGrp="1"/>
          </p:cNvSpPr>
          <p:nvPr>
            <p:ph type="pic" sz="quarter" idx="18" hasCustomPrompt="1"/>
          </p:nvPr>
        </p:nvSpPr>
        <p:spPr>
          <a:xfrm>
            <a:off x="10824520" y="2248930"/>
            <a:ext cx="4337222" cy="6227805"/>
          </a:xfrm>
          <a:prstGeom prst="roundRect">
            <a:avLst>
              <a:gd name="adj" fmla="val 1777"/>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image</a:t>
            </a:r>
          </a:p>
        </p:txBody>
      </p:sp>
    </p:spTree>
    <p:extLst>
      <p:ext uri="{BB962C8B-B14F-4D97-AF65-F5344CB8AC3E}">
        <p14:creationId xmlns:p14="http://schemas.microsoft.com/office/powerpoint/2010/main" val="3146779468"/>
      </p:ext>
    </p:extLst>
  </p:cSld>
  <p:clrMapOvr>
    <a:masterClrMapping/>
  </p:clrMapOvr>
  <p:extLst>
    <p:ext uri="{DCECCB84-F9BA-43D5-87BE-67443E8EF086}">
      <p15:sldGuideLst xmlns:p15="http://schemas.microsoft.com/office/powerpoint/2012/main">
        <p15:guide id="1" orient="horz" pos="3168">
          <p15:clr>
            <a:srgbClr val="FBAE40"/>
          </p15:clr>
        </p15:guide>
        <p15:guide id="2" pos="563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esources_Device Mockups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538228-05EA-3D72-8981-3A52599DDC18}"/>
              </a:ext>
            </a:extLst>
          </p:cNvPr>
          <p:cNvSpPr>
            <a:spLocks noGrp="1"/>
          </p:cNvSpPr>
          <p:nvPr>
            <p:ph type="pic" sz="quarter" idx="16" hasCustomPrompt="1"/>
          </p:nvPr>
        </p:nvSpPr>
        <p:spPr>
          <a:xfrm>
            <a:off x="1954763" y="4042834"/>
            <a:ext cx="5510140" cy="3568700"/>
          </a:xfrm>
          <a:prstGeom prst="roundRect">
            <a:avLst>
              <a:gd name="adj" fmla="val 1849"/>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7" name="Text Placeholder 6">
            <a:extLst>
              <a:ext uri="{FF2B5EF4-FFF2-40B4-BE49-F238E27FC236}">
                <a16:creationId xmlns:a16="http://schemas.microsoft.com/office/drawing/2014/main" id="{D052A351-D80D-40A2-F0DB-6617A368938E}"/>
              </a:ext>
            </a:extLst>
          </p:cNvPr>
          <p:cNvSpPr>
            <a:spLocks noGrp="1"/>
          </p:cNvSpPr>
          <p:nvPr>
            <p:ph type="body" sz="quarter" idx="14" hasCustomPrompt="1"/>
          </p:nvPr>
        </p:nvSpPr>
        <p:spPr>
          <a:xfrm>
            <a:off x="662796" y="1120833"/>
            <a:ext cx="16560771" cy="722349"/>
          </a:xfrm>
        </p:spPr>
        <p:txBody>
          <a:bodyPr/>
          <a:lstStyle>
            <a:lvl1pPr>
              <a:lnSpc>
                <a:spcPts val="6264"/>
              </a:lnSpc>
              <a:defRPr sz="5400">
                <a:latin typeface="+mj-lt"/>
              </a:defRPr>
            </a:lvl1pPr>
            <a:lvl2pPr>
              <a:lnSpc>
                <a:spcPts val="6696"/>
              </a:lnSpc>
              <a:defRPr sz="5400">
                <a:latin typeface="+mj-lt"/>
              </a:defRPr>
            </a:lvl2pPr>
            <a:lvl3pPr>
              <a:lnSpc>
                <a:spcPts val="6696"/>
              </a:lnSpc>
              <a:defRPr sz="5400">
                <a:latin typeface="+mj-lt"/>
              </a:defRPr>
            </a:lvl3pPr>
            <a:lvl4pPr>
              <a:lnSpc>
                <a:spcPts val="6696"/>
              </a:lnSpc>
              <a:defRPr sz="5400">
                <a:latin typeface="+mj-lt"/>
              </a:defRPr>
            </a:lvl4pPr>
            <a:lvl5pPr>
              <a:lnSpc>
                <a:spcPts val="6696"/>
              </a:lnSpc>
              <a:defRPr sz="5400">
                <a:latin typeface="+mj-lt"/>
              </a:defRPr>
            </a:lvl5pPr>
          </a:lstStyle>
          <a:p>
            <a:pPr lvl="0"/>
            <a:r>
              <a:rPr lang="en-US"/>
              <a:t>Click To Edit Master Title Style</a:t>
            </a:r>
          </a:p>
        </p:txBody>
      </p:sp>
      <p:sp>
        <p:nvSpPr>
          <p:cNvPr id="2" name="Slide Number Placeholder 1">
            <a:extLst>
              <a:ext uri="{FF2B5EF4-FFF2-40B4-BE49-F238E27FC236}">
                <a16:creationId xmlns:a16="http://schemas.microsoft.com/office/drawing/2014/main" id="{94B3CD4C-F87D-B03A-AF1B-B264C3EE3ADA}"/>
              </a:ext>
            </a:extLst>
          </p:cNvPr>
          <p:cNvSpPr>
            <a:spLocks noGrp="1"/>
          </p:cNvSpPr>
          <p:nvPr>
            <p:ph type="sldNum" sz="quarter" idx="15"/>
          </p:nvPr>
        </p:nvSpPr>
        <p:spPr/>
        <p:txBody>
          <a:bodyPr/>
          <a:lstStyle/>
          <a:p>
            <a:fld id="{387AECDB-6C85-4FE3-9DAF-486A9B5BAE12}" type="slidenum">
              <a:rPr lang="en-GB" smtClean="0"/>
              <a:pPr/>
              <a:t>‹#›</a:t>
            </a:fld>
            <a:endParaRPr lang="en-GB"/>
          </a:p>
        </p:txBody>
      </p:sp>
      <p:sp>
        <p:nvSpPr>
          <p:cNvPr id="10" name="Picture Placeholder 5">
            <a:extLst>
              <a:ext uri="{FF2B5EF4-FFF2-40B4-BE49-F238E27FC236}">
                <a16:creationId xmlns:a16="http://schemas.microsoft.com/office/drawing/2014/main" id="{64ED2ADE-3468-9A1B-A792-7A7BCDD34AD7}"/>
              </a:ext>
            </a:extLst>
          </p:cNvPr>
          <p:cNvSpPr>
            <a:spLocks noGrp="1"/>
          </p:cNvSpPr>
          <p:nvPr>
            <p:ph type="pic" sz="quarter" idx="17" hasCustomPrompt="1"/>
          </p:nvPr>
        </p:nvSpPr>
        <p:spPr>
          <a:xfrm>
            <a:off x="10017462" y="3086259"/>
            <a:ext cx="5800387" cy="3270091"/>
          </a:xfrm>
          <a:prstGeom prst="roundRect">
            <a:avLst>
              <a:gd name="adj" fmla="val 0"/>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image</a:t>
            </a:r>
          </a:p>
        </p:txBody>
      </p:sp>
    </p:spTree>
    <p:extLst>
      <p:ext uri="{BB962C8B-B14F-4D97-AF65-F5344CB8AC3E}">
        <p14:creationId xmlns:p14="http://schemas.microsoft.com/office/powerpoint/2010/main" val="2881194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513864"/>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_Health">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7B01D78-AC80-114F-E03C-872F53BC6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83500" y="4694773"/>
            <a:ext cx="2611460" cy="825215"/>
          </a:xfrm>
          <a:prstGeom prst="rect">
            <a:avLst/>
          </a:prstGeom>
        </p:spPr>
      </p:pic>
      <p:sp>
        <p:nvSpPr>
          <p:cNvPr id="5" name="Footer Placeholder 2">
            <a:extLst>
              <a:ext uri="{FF2B5EF4-FFF2-40B4-BE49-F238E27FC236}">
                <a16:creationId xmlns:a16="http://schemas.microsoft.com/office/drawing/2014/main" id="{2C97171A-9843-344A-BE72-C62914300CD0}"/>
              </a:ext>
            </a:extLst>
          </p:cNvPr>
          <p:cNvSpPr>
            <a:spLocks noGrp="1"/>
          </p:cNvSpPr>
          <p:nvPr>
            <p:ph type="ftr" sz="quarter" idx="10"/>
          </p:nvPr>
        </p:nvSpPr>
        <p:spPr>
          <a:xfrm>
            <a:off x="661988" y="9385300"/>
            <a:ext cx="12739305" cy="353158"/>
          </a:xfrm>
          <a:prstGeom prst="rect">
            <a:avLst/>
          </a:prstGeom>
        </p:spPr>
        <p:txBody>
          <a:bodyPr/>
          <a:lstStyle>
            <a:lvl1pPr algn="l">
              <a:lnSpc>
                <a:spcPts val="1296"/>
              </a:lnSpc>
              <a:defRPr sz="1000">
                <a:solidFill>
                  <a:schemeClr val="bg1">
                    <a:lumMod val="65000"/>
                  </a:schemeClr>
                </a:solidFill>
              </a:defRPr>
            </a:lvl1pPr>
          </a:lstStyle>
          <a:p>
            <a:r>
              <a:rPr lang="en-US"/>
              <a:t>Header Text – Remove if Not Needed</a:t>
            </a:r>
          </a:p>
        </p:txBody>
      </p:sp>
    </p:spTree>
    <p:extLst>
      <p:ext uri="{BB962C8B-B14F-4D97-AF65-F5344CB8AC3E}">
        <p14:creationId xmlns:p14="http://schemas.microsoft.com/office/powerpoint/2010/main" val="2320719289"/>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ing_Learnin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9F0235B8-5D2C-6442-FF71-1773D71BE7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83499" y="4695324"/>
            <a:ext cx="2606913" cy="827210"/>
          </a:xfrm>
          <a:prstGeom prst="rect">
            <a:avLst/>
          </a:prstGeom>
        </p:spPr>
      </p:pic>
      <p:sp>
        <p:nvSpPr>
          <p:cNvPr id="5" name="Footer Placeholder 2">
            <a:extLst>
              <a:ext uri="{FF2B5EF4-FFF2-40B4-BE49-F238E27FC236}">
                <a16:creationId xmlns:a16="http://schemas.microsoft.com/office/drawing/2014/main" id="{482B0C43-546F-1741-BCDC-80A3E7B53483}"/>
              </a:ext>
            </a:extLst>
          </p:cNvPr>
          <p:cNvSpPr>
            <a:spLocks noGrp="1"/>
          </p:cNvSpPr>
          <p:nvPr>
            <p:ph type="ftr" sz="quarter" idx="10"/>
          </p:nvPr>
        </p:nvSpPr>
        <p:spPr>
          <a:xfrm>
            <a:off x="661988" y="9385300"/>
            <a:ext cx="12739305" cy="353158"/>
          </a:xfrm>
          <a:prstGeom prst="rect">
            <a:avLst/>
          </a:prstGeom>
        </p:spPr>
        <p:txBody>
          <a:bodyPr/>
          <a:lstStyle>
            <a:lvl1pPr algn="l">
              <a:lnSpc>
                <a:spcPts val="1296"/>
              </a:lnSpc>
              <a:defRPr sz="1000">
                <a:solidFill>
                  <a:schemeClr val="bg1">
                    <a:lumMod val="65000"/>
                  </a:schemeClr>
                </a:solidFill>
              </a:defRPr>
            </a:lvl1pPr>
          </a:lstStyle>
          <a:p>
            <a:r>
              <a:rPr lang="en-US"/>
              <a:t>Header Text – Remove if Not Needed</a:t>
            </a:r>
          </a:p>
        </p:txBody>
      </p:sp>
    </p:spTree>
    <p:extLst>
      <p:ext uri="{BB962C8B-B14F-4D97-AF65-F5344CB8AC3E}">
        <p14:creationId xmlns:p14="http://schemas.microsoft.com/office/powerpoint/2010/main" val="473992045"/>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Image Compare x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000103"/>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Section or Presentation Title</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223502"/>
            <a:ext cx="9507609" cy="1166812"/>
          </a:xfrm>
          <a:prstGeom prst="rect">
            <a:avLst/>
          </a:prstGeom>
        </p:spPr>
        <p:txBody>
          <a:bodyPr/>
          <a:lstStyle>
            <a:lvl1pPr marL="0" indent="0">
              <a:lnSpc>
                <a:spcPts val="4212"/>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602182" y="7728571"/>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endParaRPr lang="en-GB"/>
          </a:p>
        </p:txBody>
      </p:sp>
      <p:sp>
        <p:nvSpPr>
          <p:cNvPr id="18" name="Text Placeholder 7">
            <a:extLst>
              <a:ext uri="{FF2B5EF4-FFF2-40B4-BE49-F238E27FC236}">
                <a16:creationId xmlns:a16="http://schemas.microsoft.com/office/drawing/2014/main" id="{09C81F27-7608-6B71-B2F9-9450712E9E95}"/>
              </a:ext>
            </a:extLst>
          </p:cNvPr>
          <p:cNvSpPr>
            <a:spLocks noGrp="1"/>
          </p:cNvSpPr>
          <p:nvPr>
            <p:ph type="body" sz="quarter" idx="38" hasCustomPrompt="1"/>
          </p:nvPr>
        </p:nvSpPr>
        <p:spPr>
          <a:xfrm>
            <a:off x="7003323" y="7728571"/>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endParaRPr lang="en-GB"/>
          </a:p>
        </p:txBody>
      </p:sp>
      <p:sp>
        <p:nvSpPr>
          <p:cNvPr id="19" name="Text Placeholder 7">
            <a:extLst>
              <a:ext uri="{FF2B5EF4-FFF2-40B4-BE49-F238E27FC236}">
                <a16:creationId xmlns:a16="http://schemas.microsoft.com/office/drawing/2014/main" id="{1A087133-5626-78A2-1908-AB4F9D710CDC}"/>
              </a:ext>
            </a:extLst>
          </p:cNvPr>
          <p:cNvSpPr>
            <a:spLocks noGrp="1"/>
          </p:cNvSpPr>
          <p:nvPr>
            <p:ph type="body" sz="quarter" idx="39" hasCustomPrompt="1"/>
          </p:nvPr>
        </p:nvSpPr>
        <p:spPr>
          <a:xfrm>
            <a:off x="11404465" y="7728571"/>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endParaRPr lang="en-GB"/>
          </a:p>
        </p:txBody>
      </p:sp>
      <p:sp>
        <p:nvSpPr>
          <p:cNvPr id="12" name="Picture Placeholder 11">
            <a:extLst>
              <a:ext uri="{FF2B5EF4-FFF2-40B4-BE49-F238E27FC236}">
                <a16:creationId xmlns:a16="http://schemas.microsoft.com/office/drawing/2014/main" id="{DB618E1F-ACA4-DC44-B708-ADFCBC532C1B}"/>
              </a:ext>
            </a:extLst>
          </p:cNvPr>
          <p:cNvSpPr>
            <a:spLocks noGrp="1"/>
          </p:cNvSpPr>
          <p:nvPr>
            <p:ph type="pic" sz="quarter" idx="40" hasCustomPrompt="1"/>
          </p:nvPr>
        </p:nvSpPr>
        <p:spPr>
          <a:xfrm>
            <a:off x="3162040" y="4151266"/>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1" name="Picture Placeholder 11">
            <a:extLst>
              <a:ext uri="{FF2B5EF4-FFF2-40B4-BE49-F238E27FC236}">
                <a16:creationId xmlns:a16="http://schemas.microsoft.com/office/drawing/2014/main" id="{B0C991B2-1A8E-DF45-9294-E50BD2821B09}"/>
              </a:ext>
            </a:extLst>
          </p:cNvPr>
          <p:cNvSpPr>
            <a:spLocks noGrp="1"/>
          </p:cNvSpPr>
          <p:nvPr>
            <p:ph type="pic" sz="quarter" idx="41" hasCustomPrompt="1"/>
          </p:nvPr>
        </p:nvSpPr>
        <p:spPr>
          <a:xfrm>
            <a:off x="7533121" y="4151266"/>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87492071-8348-4446-AD1A-BF0DA0C5CD40}"/>
              </a:ext>
            </a:extLst>
          </p:cNvPr>
          <p:cNvSpPr>
            <a:spLocks noGrp="1"/>
          </p:cNvSpPr>
          <p:nvPr>
            <p:ph type="pic" sz="quarter" idx="42" hasCustomPrompt="1"/>
          </p:nvPr>
        </p:nvSpPr>
        <p:spPr>
          <a:xfrm>
            <a:off x="11934263" y="4151266"/>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FF9DD895-0F4A-999F-2A5E-46533525CBD7}"/>
              </a:ext>
            </a:extLst>
          </p:cNvPr>
          <p:cNvSpPr>
            <a:spLocks noGrp="1"/>
          </p:cNvSpPr>
          <p:nvPr>
            <p:ph type="sldNum" sz="quarter" idx="43"/>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2838164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x5 Image +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8298648" y="5770072"/>
            <a:ext cx="8441335" cy="2393123"/>
          </a:xfrm>
          <a:prstGeom prst="rect">
            <a:avLst/>
          </a:prstGeom>
        </p:spPr>
        <p:txBody>
          <a:bodyPr anchor="b">
            <a:noAutofit/>
          </a:bodyPr>
          <a:lstStyle>
            <a:lvl1pPr algn="l">
              <a:defRPr/>
            </a:lvl1pPr>
          </a:lstStyle>
          <a:p>
            <a:r>
              <a:rPr lang="en-US"/>
              <a:t>Sed Hendrerit </a:t>
            </a:r>
            <a:br>
              <a:rPr lang="en-US"/>
            </a:br>
            <a:r>
              <a:rPr lang="en-US"/>
              <a:t>Consectetur Dapibus </a:t>
            </a:r>
            <a:br>
              <a:rPr lang="en-US"/>
            </a:br>
            <a:r>
              <a:rPr lang="en-US"/>
              <a:t>Nulla </a:t>
            </a:r>
            <a:r>
              <a:rPr lang="en-US" err="1"/>
              <a:t>Facilisi</a:t>
            </a:r>
            <a:r>
              <a:rPr lang="en-US"/>
              <a:t> </a:t>
            </a:r>
            <a:endParaRPr lang="en-GB"/>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8315121" y="8462513"/>
            <a:ext cx="8441334" cy="980425"/>
          </a:xfrm>
          <a:prstGeom prst="rect">
            <a:avLst/>
          </a:prstGeom>
        </p:spPr>
        <p:txBody>
          <a:bodyPr lIns="0" tIns="0" rIns="0" bIns="0">
            <a:noAutofit/>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amet, consectetur adipiscing elit. </a:t>
            </a:r>
          </a:p>
        </p:txBody>
      </p:sp>
      <p:sp>
        <p:nvSpPr>
          <p:cNvPr id="3" name="Picture Placeholder 5">
            <a:extLst>
              <a:ext uri="{FF2B5EF4-FFF2-40B4-BE49-F238E27FC236}">
                <a16:creationId xmlns:a16="http://schemas.microsoft.com/office/drawing/2014/main" id="{8C5C01D9-6D94-E5D5-A965-DCF8648D0EE4}"/>
              </a:ext>
            </a:extLst>
          </p:cNvPr>
          <p:cNvSpPr>
            <a:spLocks noGrp="1"/>
          </p:cNvSpPr>
          <p:nvPr>
            <p:ph type="pic" sz="quarter" idx="14" hasCustomPrompt="1"/>
          </p:nvPr>
        </p:nvSpPr>
        <p:spPr>
          <a:xfrm>
            <a:off x="661988" y="630082"/>
            <a:ext cx="7021512" cy="8755218"/>
          </a:xfrm>
          <a:prstGeom prst="rect">
            <a:avLst/>
          </a:prstGeom>
          <a:solidFill>
            <a:srgbClr val="BDBEBD">
              <a:alpha val="74902"/>
            </a:srgbClr>
          </a:solidFill>
        </p:spPr>
        <p:txBody>
          <a:bodyPr vert="horz" lIns="0" tIns="45720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a:t>Click icon to place 4x5 image</a:t>
            </a:r>
          </a:p>
        </p:txBody>
      </p:sp>
      <p:sp>
        <p:nvSpPr>
          <p:cNvPr id="4" name="Footer Placeholder 2">
            <a:extLst>
              <a:ext uri="{FF2B5EF4-FFF2-40B4-BE49-F238E27FC236}">
                <a16:creationId xmlns:a16="http://schemas.microsoft.com/office/drawing/2014/main" id="{A4BDF286-D05B-DBC2-61D2-8528E891B353}"/>
              </a:ext>
            </a:extLst>
          </p:cNvPr>
          <p:cNvSpPr>
            <a:spLocks noGrp="1"/>
          </p:cNvSpPr>
          <p:nvPr>
            <p:ph type="ftr" sz="quarter" idx="10"/>
          </p:nvPr>
        </p:nvSpPr>
        <p:spPr>
          <a:xfrm>
            <a:off x="8298648" y="507752"/>
            <a:ext cx="6716178" cy="294213"/>
          </a:xfrm>
          <a:prstGeom prst="rect">
            <a:avLst/>
          </a:prstGeom>
        </p:spPr>
        <p:txBody>
          <a:bodyPr/>
          <a:lstStyle/>
          <a:p>
            <a:r>
              <a:rPr lang="en-US" noProof="0"/>
              <a:t>Header Text – Remove if Not Needed</a:t>
            </a:r>
          </a:p>
        </p:txBody>
      </p:sp>
      <p:sp>
        <p:nvSpPr>
          <p:cNvPr id="6" name="Slide Number Placeholder 5">
            <a:extLst>
              <a:ext uri="{FF2B5EF4-FFF2-40B4-BE49-F238E27FC236}">
                <a16:creationId xmlns:a16="http://schemas.microsoft.com/office/drawing/2014/main" id="{CDE643BA-4F5F-5B4A-B9BB-2E5F0032AC6F}"/>
              </a:ext>
            </a:extLst>
          </p:cNvPr>
          <p:cNvSpPr>
            <a:spLocks noGrp="1"/>
          </p:cNvSpPr>
          <p:nvPr>
            <p:ph type="sldNum" sz="quarter" idx="38"/>
          </p:nvPr>
        </p:nvSpPr>
        <p:spPr>
          <a:xfrm>
            <a:off x="16132781" y="9590248"/>
            <a:ext cx="1090713" cy="353158"/>
          </a:xfrm>
          <a:prstGeom prst="rect">
            <a:avLst/>
          </a:prstGeom>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905109928"/>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Divider 2">
    <p:bg>
      <p:bgPr>
        <a:solidFill>
          <a:schemeClr val="accent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2796" y="7871322"/>
            <a:ext cx="8114258" cy="1681753"/>
          </a:xfrm>
          <a:prstGeom prst="rect">
            <a:avLst/>
          </a:prstGeom>
        </p:spPr>
        <p:txBody>
          <a:bodyPr lIns="0" tIns="0" rIns="0" bIns="0" anchor="b" anchorCtr="0">
            <a:noAutofit/>
          </a:bodyPr>
          <a:lstStyle>
            <a:lvl1pPr marL="0" indent="0">
              <a:lnSpc>
                <a:spcPts val="4212"/>
              </a:lnSpc>
              <a:spcBef>
                <a:spcPts val="0"/>
              </a:spcBef>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a:p>
        </p:txBody>
      </p:sp>
      <p:cxnSp>
        <p:nvCxnSpPr>
          <p:cNvPr id="5" name="Straight Connector 4">
            <a:extLst>
              <a:ext uri="{FF2B5EF4-FFF2-40B4-BE49-F238E27FC236}">
                <a16:creationId xmlns:a16="http://schemas.microsoft.com/office/drawing/2014/main" id="{5F15E2AE-DC8B-152F-DBFA-1D85436018FB}"/>
              </a:ext>
            </a:extLst>
          </p:cNvPr>
          <p:cNvCxnSpPr/>
          <p:nvPr/>
        </p:nvCxnSpPr>
        <p:spPr>
          <a:xfrm>
            <a:off x="662796" y="7871319"/>
            <a:ext cx="165590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E47594D-CB65-AD4F-04BD-18D36AC87E2C}"/>
              </a:ext>
            </a:extLst>
          </p:cNvPr>
          <p:cNvSpPr>
            <a:spLocks noGrp="1"/>
          </p:cNvSpPr>
          <p:nvPr>
            <p:ph type="sldNum" sz="quarter" idx="13"/>
          </p:nvPr>
        </p:nvSpPr>
        <p:spPr/>
        <p:txBody>
          <a:bodyPr/>
          <a:lstStyle>
            <a:lvl1pPr>
              <a:defRPr>
                <a:solidFill>
                  <a:schemeClr val="bg1"/>
                </a:solidFill>
              </a:defRPr>
            </a:lvl1pPr>
          </a:lstStyle>
          <a:p>
            <a:fld id="{387AECDB-6C85-4FE3-9DAF-486A9B5BAE12}" type="slidenum">
              <a:rPr lang="en-GB" smtClean="0"/>
              <a:pPr/>
              <a:t>‹#›</a:t>
            </a:fld>
            <a:endParaRPr lang="en-GB"/>
          </a:p>
        </p:txBody>
      </p:sp>
      <p:sp>
        <p:nvSpPr>
          <p:cNvPr id="9" name="Title 8">
            <a:extLst>
              <a:ext uri="{FF2B5EF4-FFF2-40B4-BE49-F238E27FC236}">
                <a16:creationId xmlns:a16="http://schemas.microsoft.com/office/drawing/2014/main" id="{71526FDC-E97C-DD22-6EC3-B2D4034A3B20}"/>
              </a:ext>
            </a:extLst>
          </p:cNvPr>
          <p:cNvSpPr>
            <a:spLocks noGrp="1"/>
          </p:cNvSpPr>
          <p:nvPr>
            <p:ph type="title" hasCustomPrompt="1"/>
          </p:nvPr>
        </p:nvSpPr>
        <p:spPr>
          <a:xfrm>
            <a:off x="662797" y="2389098"/>
            <a:ext cx="16560697" cy="3582527"/>
          </a:xfrm>
        </p:spPr>
        <p:txBody>
          <a:bodyPr/>
          <a:lstStyle>
            <a:lvl1pPr>
              <a:lnSpc>
                <a:spcPts val="9450"/>
              </a:lnSpc>
              <a:defRPr sz="9000">
                <a:solidFill>
                  <a:schemeClr val="bg1"/>
                </a:solidFill>
              </a:defRPr>
            </a:lvl1pPr>
          </a:lstStyle>
          <a:p>
            <a:r>
              <a:rPr lang="en-US" noProof="0"/>
              <a:t>Chapter Divider Lorem Ipsum </a:t>
            </a:r>
            <a:r>
              <a:rPr lang="en-US" noProof="0" err="1"/>
              <a:t>Amet</a:t>
            </a:r>
            <a:r>
              <a:rPr lang="en-US" noProof="0"/>
              <a:t> </a:t>
            </a:r>
            <a:r>
              <a:rPr lang="en-US" noProof="0" err="1"/>
              <a:t>Pellentesque</a:t>
            </a:r>
            <a:r>
              <a:rPr lang="en-US" noProof="0"/>
              <a:t> </a:t>
            </a:r>
            <a:r>
              <a:rPr lang="en-US" noProof="0" err="1"/>
              <a:t>Condimentum</a:t>
            </a:r>
            <a:endParaRPr lang="en-GB"/>
          </a:p>
        </p:txBody>
      </p:sp>
    </p:spTree>
    <p:extLst>
      <p:ext uri="{BB962C8B-B14F-4D97-AF65-F5344CB8AC3E}">
        <p14:creationId xmlns:p14="http://schemas.microsoft.com/office/powerpoint/2010/main" val="13772667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Split Tex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D4A6-DFF5-F477-F9B2-0C7A9E0536F5}"/>
              </a:ext>
            </a:extLst>
          </p:cNvPr>
          <p:cNvSpPr/>
          <p:nvPr userDrawn="1"/>
        </p:nvSpPr>
        <p:spPr>
          <a:xfrm>
            <a:off x="6274739" y="0"/>
            <a:ext cx="5953774"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Picture Placeholder 5">
            <a:extLst>
              <a:ext uri="{FF2B5EF4-FFF2-40B4-BE49-F238E27FC236}">
                <a16:creationId xmlns:a16="http://schemas.microsoft.com/office/drawing/2014/main" id="{D25AD872-8B45-D1C5-F4D4-7DD124D8AB05}"/>
              </a:ext>
            </a:extLst>
          </p:cNvPr>
          <p:cNvSpPr>
            <a:spLocks noGrp="1"/>
          </p:cNvSpPr>
          <p:nvPr>
            <p:ph type="pic" sz="quarter" idx="14" hasCustomPrompt="1"/>
          </p:nvPr>
        </p:nvSpPr>
        <p:spPr>
          <a:xfrm>
            <a:off x="12228513" y="0"/>
            <a:ext cx="5657850"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GB"/>
              <a:t>Click icon to place </a:t>
            </a:r>
            <a:br>
              <a:rPr lang="en-GB"/>
            </a:br>
            <a:r>
              <a:rPr lang="en-GB"/>
              <a:t>9x16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GB"/>
              <a:t>Section or Presentation Title</a:t>
            </a:r>
          </a:p>
        </p:txBody>
      </p:sp>
      <p:sp>
        <p:nvSpPr>
          <p:cNvPr id="4" name="Title 1">
            <a:extLst>
              <a:ext uri="{FF2B5EF4-FFF2-40B4-BE49-F238E27FC236}">
                <a16:creationId xmlns:a16="http://schemas.microsoft.com/office/drawing/2014/main" id="{AF4299FE-296F-CFFB-DFF7-E3D338BFB487}"/>
              </a:ext>
            </a:extLst>
          </p:cNvPr>
          <p:cNvSpPr>
            <a:spLocks noGrp="1"/>
          </p:cNvSpPr>
          <p:nvPr>
            <p:ph type="title" hasCustomPrompt="1"/>
          </p:nvPr>
        </p:nvSpPr>
        <p:spPr>
          <a:xfrm>
            <a:off x="667265" y="3673570"/>
            <a:ext cx="5294857" cy="3513222"/>
          </a:xfrm>
          <a:prstGeom prst="rect">
            <a:avLst/>
          </a:prstGeom>
        </p:spPr>
        <p:txBody>
          <a:bodyPr numCol="1" anchor="b" anchorCtr="0"/>
          <a:lstStyle/>
          <a:p>
            <a:r>
              <a:rPr lang="en-US"/>
              <a:t>Click To Edit Master Title Style</a:t>
            </a:r>
            <a:endParaRPr lang="en-GB"/>
          </a:p>
        </p:txBody>
      </p:sp>
      <p:sp>
        <p:nvSpPr>
          <p:cNvPr id="2" name="Text Placeholder 4">
            <a:extLst>
              <a:ext uri="{FF2B5EF4-FFF2-40B4-BE49-F238E27FC236}">
                <a16:creationId xmlns:a16="http://schemas.microsoft.com/office/drawing/2014/main" id="{59E05C62-6257-0E1D-1731-BCA26A7F2D7A}"/>
              </a:ext>
            </a:extLst>
          </p:cNvPr>
          <p:cNvSpPr>
            <a:spLocks noGrp="1"/>
          </p:cNvSpPr>
          <p:nvPr>
            <p:ph type="body" sz="quarter" idx="12" hasCustomPrompt="1"/>
          </p:nvPr>
        </p:nvSpPr>
        <p:spPr>
          <a:xfrm>
            <a:off x="663070" y="7774677"/>
            <a:ext cx="5294857" cy="1706209"/>
          </a:xfrm>
          <a:prstGeom prst="rect">
            <a:avLst/>
          </a:prstGeom>
        </p:spPr>
        <p:txBody>
          <a:bodyPr anchor="b" anchorCtr="0"/>
          <a:lstStyle>
            <a:lvl1pPr marL="0" indent="0">
              <a:lnSpc>
                <a:spcPts val="4212"/>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0" name="Text Placeholder 7">
            <a:extLst>
              <a:ext uri="{FF2B5EF4-FFF2-40B4-BE49-F238E27FC236}">
                <a16:creationId xmlns:a16="http://schemas.microsoft.com/office/drawing/2014/main" id="{53A055ED-E1AF-EC22-3FB8-D0030E593E39}"/>
              </a:ext>
            </a:extLst>
          </p:cNvPr>
          <p:cNvSpPr>
            <a:spLocks noGrp="1"/>
          </p:cNvSpPr>
          <p:nvPr>
            <p:ph type="body" sz="quarter" idx="33" hasCustomPrompt="1"/>
          </p:nvPr>
        </p:nvSpPr>
        <p:spPr>
          <a:xfrm>
            <a:off x="7306820" y="1217735"/>
            <a:ext cx="3889612" cy="8263151"/>
          </a:xfrm>
          <a:prstGeom prst="rect">
            <a:avLst/>
          </a:prstGeom>
        </p:spPr>
        <p:txBody>
          <a:bodyPr vert="horz" lIns="0" tIns="0" rIns="0" bIns="0" numCol="1" spcCol="548640" rtlCol="0" anchor="t" anchorCtr="0">
            <a:noAutofit/>
          </a:bodyPr>
          <a:lstStyle>
            <a:lvl1pPr marL="285746" indent="-285746">
              <a:buFont typeface="Arial" panose="020B0604020202020204" pitchFamily="34" charset="0"/>
              <a:buChar char="•"/>
              <a:defRPr lang="en-GB" dirty="0">
                <a:solidFill>
                  <a:schemeClr val="tx1"/>
                </a:solidFill>
              </a:defRPr>
            </a:lvl1pPr>
          </a:lstStyle>
          <a:p>
            <a:pPr lvl="0">
              <a:buFont typeface="Arial" panose="020B0604020202020204" pitchFamily="34" charset="0"/>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p>
          <a:p>
            <a:pPr marL="285746" marR="0" lvl="0" indent="-285746" algn="l" defTabSz="1344150" rtl="0" eaLnBrk="1" fontAlgn="auto" latinLnBrk="0" hangingPunct="1">
              <a:lnSpc>
                <a:spcPts val="2880"/>
              </a:lnSpc>
              <a:spcBef>
                <a:spcPts val="1467"/>
              </a:spcBef>
              <a:spcAft>
                <a:spcPts val="0"/>
              </a:spcAft>
              <a:buClrTx/>
              <a:buSzPct val="80000"/>
              <a:tabLst>
                <a:tab pos="274317" algn="l"/>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endParaRPr lang="en-GB"/>
          </a:p>
          <a:p>
            <a:pPr marL="285746" marR="0" lvl="0" indent="-285746" algn="l" defTabSz="1344150" rtl="0" eaLnBrk="1" fontAlgn="auto" latinLnBrk="0" hangingPunct="1">
              <a:lnSpc>
                <a:spcPts val="2880"/>
              </a:lnSpc>
              <a:spcBef>
                <a:spcPts val="1467"/>
              </a:spcBef>
              <a:spcAft>
                <a:spcPts val="0"/>
              </a:spcAft>
              <a:buClrTx/>
              <a:buSzPct val="80000"/>
              <a:tabLst>
                <a:tab pos="274317" algn="l"/>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endParaRPr lang="en-GB"/>
          </a:p>
          <a:p>
            <a:pPr marL="285746" marR="0" lvl="0" indent="-285746" algn="l" defTabSz="1344150" rtl="0" eaLnBrk="1" fontAlgn="auto" latinLnBrk="0" hangingPunct="1">
              <a:lnSpc>
                <a:spcPts val="2880"/>
              </a:lnSpc>
              <a:spcBef>
                <a:spcPts val="1467"/>
              </a:spcBef>
              <a:spcAft>
                <a:spcPts val="0"/>
              </a:spcAft>
              <a:buClrTx/>
              <a:buSzPct val="80000"/>
              <a:tabLst>
                <a:tab pos="274317" algn="l"/>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endParaRPr lang="en-GB"/>
          </a:p>
        </p:txBody>
      </p:sp>
      <p:sp>
        <p:nvSpPr>
          <p:cNvPr id="6" name="Slide Number Placeholder 5">
            <a:extLst>
              <a:ext uri="{FF2B5EF4-FFF2-40B4-BE49-F238E27FC236}">
                <a16:creationId xmlns:a16="http://schemas.microsoft.com/office/drawing/2014/main" id="{2AB6DAAA-AB50-300F-E82D-86C52B30467A}"/>
              </a:ext>
            </a:extLst>
          </p:cNvPr>
          <p:cNvSpPr>
            <a:spLocks noGrp="1"/>
          </p:cNvSpPr>
          <p:nvPr>
            <p:ph type="sldNum" sz="quarter" idx="34"/>
          </p:nvPr>
        </p:nvSpPr>
        <p:spPr/>
        <p:txBody>
          <a:bodyPr/>
          <a:lstStyle>
            <a:lvl1pPr>
              <a:defRPr>
                <a:solidFill>
                  <a:schemeClr val="bg1"/>
                </a:solidFill>
              </a:defRPr>
            </a:lvl1pPr>
          </a:lstStyle>
          <a:p>
            <a:fld id="{387AECDB-6C85-4FE3-9DAF-486A9B5BAE12}" type="slidenum">
              <a:rPr lang="en-GB" smtClean="0"/>
              <a:pPr/>
              <a:t>‹#›</a:t>
            </a:fld>
            <a:endParaRPr lang="en-GB"/>
          </a:p>
        </p:txBody>
      </p:sp>
    </p:spTree>
    <p:extLst>
      <p:ext uri="{BB962C8B-B14F-4D97-AF65-F5344CB8AC3E}">
        <p14:creationId xmlns:p14="http://schemas.microsoft.com/office/powerpoint/2010/main" val="220044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3277B500-1C2C-615C-4AAF-27F1E4C5E71A}"/>
              </a:ext>
            </a:extLst>
          </p:cNvPr>
          <p:cNvSpPr>
            <a:spLocks noGrp="1"/>
          </p:cNvSpPr>
          <p:nvPr>
            <p:ph type="body" sz="quarter" idx="19" hasCustomPrompt="1"/>
          </p:nvPr>
        </p:nvSpPr>
        <p:spPr>
          <a:xfrm>
            <a:off x="7693924" y="4793165"/>
            <a:ext cx="2498513" cy="472069"/>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solidFill>
                  <a:schemeClr val="bg1"/>
                </a:solidFill>
              </a:defRPr>
            </a:lvl1pPr>
          </a:lstStyle>
          <a:p>
            <a:pPr lvl="0"/>
            <a:r>
              <a:rPr lang="en-GB"/>
              <a:t> </a:t>
            </a:r>
          </a:p>
        </p:txBody>
      </p:sp>
      <p:sp>
        <p:nvSpPr>
          <p:cNvPr id="8" name="Footer Placeholder 2">
            <a:extLst>
              <a:ext uri="{FF2B5EF4-FFF2-40B4-BE49-F238E27FC236}">
                <a16:creationId xmlns:a16="http://schemas.microsoft.com/office/drawing/2014/main" id="{39B95284-C2CF-5D99-8C52-49E7C8EDB636}"/>
              </a:ext>
            </a:extLst>
          </p:cNvPr>
          <p:cNvSpPr>
            <a:spLocks noGrp="1"/>
          </p:cNvSpPr>
          <p:nvPr>
            <p:ph type="ftr" sz="quarter" idx="10"/>
          </p:nvPr>
        </p:nvSpPr>
        <p:spPr>
          <a:xfrm>
            <a:off x="2573529" y="9590249"/>
            <a:ext cx="12739305" cy="353158"/>
          </a:xfrm>
          <a:prstGeom prst="rect">
            <a:avLst/>
          </a:prstGeom>
        </p:spPr>
        <p:txBody>
          <a:bodyPr/>
          <a:lstStyle>
            <a:lvl1pPr algn="ctr">
              <a:defRPr/>
            </a:lvl1pPr>
          </a:lstStyle>
          <a:p>
            <a:r>
              <a:rPr lang="en-US"/>
              <a:t>Click to add legal text</a:t>
            </a:r>
          </a:p>
        </p:txBody>
      </p:sp>
    </p:spTree>
    <p:extLst>
      <p:ext uri="{BB962C8B-B14F-4D97-AF65-F5344CB8AC3E}">
        <p14:creationId xmlns:p14="http://schemas.microsoft.com/office/powerpoint/2010/main" val="4011529747"/>
      </p:ext>
    </p:extLst>
  </p:cSld>
  <p:clrMapOvr>
    <a:masterClrMapping/>
  </p:clrMapOvr>
  <p:extLst>
    <p:ext uri="{DCECCB84-F9BA-43D5-87BE-67443E8EF086}">
      <p15:sldGuideLst xmlns:p15="http://schemas.microsoft.com/office/powerpoint/2012/main">
        <p15:guide id="1" orient="horz" pos="3168">
          <p15:clr>
            <a:srgbClr val="FBAE40"/>
          </p15:clr>
        </p15:guide>
        <p15:guide id="2" pos="563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2312"/>
            <a:ext cx="15156640" cy="640693"/>
          </a:xfrm>
          <a:prstGeom prst="rect">
            <a:avLst/>
          </a:prstGeom>
        </p:spPr>
        <p:txBody>
          <a:bodyPr/>
          <a:lstStyle>
            <a:lvl1pPr>
              <a:defRPr/>
            </a:lvl1pPr>
          </a:lstStyle>
          <a:p>
            <a:r>
              <a:rPr lang="en-US"/>
              <a:t>Agenda</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GB"/>
              <a:t>Header Text – Remove if Not Needed</a:t>
            </a:r>
            <a:endParaRPr lang="en-US"/>
          </a:p>
        </p:txBody>
      </p:sp>
      <p:sp>
        <p:nvSpPr>
          <p:cNvPr id="14" name="Text Placeholder 13">
            <a:extLst>
              <a:ext uri="{FF2B5EF4-FFF2-40B4-BE49-F238E27FC236}">
                <a16:creationId xmlns:a16="http://schemas.microsoft.com/office/drawing/2014/main" id="{4C4A5253-A9D2-71AB-9547-D78F40D788E6}"/>
              </a:ext>
            </a:extLst>
          </p:cNvPr>
          <p:cNvSpPr>
            <a:spLocks noGrp="1"/>
          </p:cNvSpPr>
          <p:nvPr>
            <p:ph type="body" sz="quarter" idx="11" hasCustomPrompt="1"/>
          </p:nvPr>
        </p:nvSpPr>
        <p:spPr>
          <a:xfrm>
            <a:off x="2179320" y="3228976"/>
            <a:ext cx="2372043" cy="323849"/>
          </a:xfrm>
          <a:prstGeom prst="rect">
            <a:avLst/>
          </a:prstGeom>
        </p:spPr>
        <p:txBody>
          <a:bodyPr anchor="ctr" anchorCtr="0"/>
          <a:lstStyle>
            <a:lvl1pPr algn="r">
              <a:defRPr u="none">
                <a:solidFill>
                  <a:schemeClr val="tx1"/>
                </a:solidFill>
              </a:defRPr>
            </a:lvl1pPr>
          </a:lstStyle>
          <a:p>
            <a:pPr lvl="0"/>
            <a:r>
              <a:rPr lang="en-US"/>
              <a:t>XX:XXxx – XX:XXxx</a:t>
            </a:r>
            <a:endParaRPr lang="en-GB"/>
          </a:p>
        </p:txBody>
      </p:sp>
      <p:sp>
        <p:nvSpPr>
          <p:cNvPr id="15" name="Text Placeholder 13">
            <a:extLst>
              <a:ext uri="{FF2B5EF4-FFF2-40B4-BE49-F238E27FC236}">
                <a16:creationId xmlns:a16="http://schemas.microsoft.com/office/drawing/2014/main" id="{52D97818-6085-106E-2828-D411B48E8D06}"/>
              </a:ext>
            </a:extLst>
          </p:cNvPr>
          <p:cNvSpPr>
            <a:spLocks noGrp="1"/>
          </p:cNvSpPr>
          <p:nvPr>
            <p:ph type="body" sz="quarter" idx="12" hasCustomPrompt="1"/>
          </p:nvPr>
        </p:nvSpPr>
        <p:spPr>
          <a:xfrm>
            <a:off x="2179320" y="4201801"/>
            <a:ext cx="2372043" cy="323849"/>
          </a:xfrm>
          <a:prstGeom prst="rect">
            <a:avLst/>
          </a:prstGeom>
        </p:spPr>
        <p:txBody>
          <a:bodyPr anchor="ctr" anchorCtr="0"/>
          <a:lstStyle>
            <a:lvl1pPr algn="r">
              <a:defRPr u="none">
                <a:solidFill>
                  <a:schemeClr val="tx1"/>
                </a:solidFill>
              </a:defRPr>
            </a:lvl1pPr>
          </a:lstStyle>
          <a:p>
            <a:pPr lvl="0"/>
            <a:r>
              <a:rPr lang="en-US"/>
              <a:t>XX:XXxx – XX:XXxx</a:t>
            </a:r>
            <a:endParaRPr lang="en-GB"/>
          </a:p>
        </p:txBody>
      </p:sp>
      <p:sp>
        <p:nvSpPr>
          <p:cNvPr id="16" name="Text Placeholder 13">
            <a:extLst>
              <a:ext uri="{FF2B5EF4-FFF2-40B4-BE49-F238E27FC236}">
                <a16:creationId xmlns:a16="http://schemas.microsoft.com/office/drawing/2014/main" id="{37826141-5A4A-007A-F103-1AC3A6232F7B}"/>
              </a:ext>
            </a:extLst>
          </p:cNvPr>
          <p:cNvSpPr>
            <a:spLocks noGrp="1"/>
          </p:cNvSpPr>
          <p:nvPr>
            <p:ph type="body" sz="quarter" idx="13" hasCustomPrompt="1"/>
          </p:nvPr>
        </p:nvSpPr>
        <p:spPr>
          <a:xfrm>
            <a:off x="2179320" y="5174626"/>
            <a:ext cx="2372043" cy="323849"/>
          </a:xfrm>
          <a:prstGeom prst="rect">
            <a:avLst/>
          </a:prstGeom>
        </p:spPr>
        <p:txBody>
          <a:bodyPr anchor="ctr" anchorCtr="0"/>
          <a:lstStyle>
            <a:lvl1pPr algn="r">
              <a:defRPr>
                <a:solidFill>
                  <a:schemeClr val="tx1"/>
                </a:solidFill>
              </a:defRPr>
            </a:lvl1pPr>
          </a:lstStyle>
          <a:p>
            <a:pPr lvl="0"/>
            <a:r>
              <a:rPr lang="en-US"/>
              <a:t>XX:XXxx – XX:XXxx</a:t>
            </a:r>
            <a:endParaRPr lang="en-GB"/>
          </a:p>
        </p:txBody>
      </p:sp>
      <p:sp>
        <p:nvSpPr>
          <p:cNvPr id="17" name="Text Placeholder 13">
            <a:extLst>
              <a:ext uri="{FF2B5EF4-FFF2-40B4-BE49-F238E27FC236}">
                <a16:creationId xmlns:a16="http://schemas.microsoft.com/office/drawing/2014/main" id="{2178B50A-7B5E-E38E-CEC1-592120607104}"/>
              </a:ext>
            </a:extLst>
          </p:cNvPr>
          <p:cNvSpPr>
            <a:spLocks noGrp="1"/>
          </p:cNvSpPr>
          <p:nvPr>
            <p:ph type="body" sz="quarter" idx="14" hasCustomPrompt="1"/>
          </p:nvPr>
        </p:nvSpPr>
        <p:spPr>
          <a:xfrm>
            <a:off x="2179320" y="6147451"/>
            <a:ext cx="2372043" cy="323849"/>
          </a:xfrm>
          <a:prstGeom prst="rect">
            <a:avLst/>
          </a:prstGeom>
        </p:spPr>
        <p:txBody>
          <a:bodyPr anchor="ctr" anchorCtr="0"/>
          <a:lstStyle>
            <a:lvl1pPr algn="r">
              <a:defRPr>
                <a:solidFill>
                  <a:schemeClr val="tx1"/>
                </a:solidFill>
              </a:defRPr>
            </a:lvl1pPr>
          </a:lstStyle>
          <a:p>
            <a:pPr lvl="0"/>
            <a:r>
              <a:rPr lang="en-US"/>
              <a:t>XX:XXxx – XX:XXxx</a:t>
            </a:r>
            <a:endParaRPr lang="en-GB"/>
          </a:p>
        </p:txBody>
      </p:sp>
      <p:sp>
        <p:nvSpPr>
          <p:cNvPr id="18" name="Text Placeholder 13">
            <a:extLst>
              <a:ext uri="{FF2B5EF4-FFF2-40B4-BE49-F238E27FC236}">
                <a16:creationId xmlns:a16="http://schemas.microsoft.com/office/drawing/2014/main" id="{02865D35-4586-4F9A-1A13-AD2818FB6445}"/>
              </a:ext>
            </a:extLst>
          </p:cNvPr>
          <p:cNvSpPr>
            <a:spLocks noGrp="1"/>
          </p:cNvSpPr>
          <p:nvPr>
            <p:ph type="body" sz="quarter" idx="15" hasCustomPrompt="1"/>
          </p:nvPr>
        </p:nvSpPr>
        <p:spPr>
          <a:xfrm>
            <a:off x="2179320" y="7120276"/>
            <a:ext cx="2372043" cy="320649"/>
          </a:xfrm>
          <a:prstGeom prst="rect">
            <a:avLst/>
          </a:prstGeom>
        </p:spPr>
        <p:txBody>
          <a:bodyPr anchor="ctr" anchorCtr="0"/>
          <a:lstStyle>
            <a:lvl1pPr algn="r">
              <a:defRPr>
                <a:solidFill>
                  <a:schemeClr val="tx1"/>
                </a:solidFill>
              </a:defRPr>
            </a:lvl1pPr>
          </a:lstStyle>
          <a:p>
            <a:pPr lvl="0"/>
            <a:r>
              <a:rPr lang="en-US"/>
              <a:t>XX:XXxx – XX:XXxx</a:t>
            </a:r>
            <a:endParaRPr lang="en-GB"/>
          </a:p>
        </p:txBody>
      </p:sp>
      <p:sp>
        <p:nvSpPr>
          <p:cNvPr id="19" name="Text Placeholder 13">
            <a:extLst>
              <a:ext uri="{FF2B5EF4-FFF2-40B4-BE49-F238E27FC236}">
                <a16:creationId xmlns:a16="http://schemas.microsoft.com/office/drawing/2014/main" id="{B0027789-16AB-F1B2-73B2-BDFC4992D89C}"/>
              </a:ext>
            </a:extLst>
          </p:cNvPr>
          <p:cNvSpPr>
            <a:spLocks noGrp="1"/>
          </p:cNvSpPr>
          <p:nvPr>
            <p:ph type="body" sz="quarter" idx="16" hasCustomPrompt="1"/>
          </p:nvPr>
        </p:nvSpPr>
        <p:spPr>
          <a:xfrm>
            <a:off x="2179320" y="8089900"/>
            <a:ext cx="2372043" cy="323849"/>
          </a:xfrm>
          <a:prstGeom prst="rect">
            <a:avLst/>
          </a:prstGeom>
        </p:spPr>
        <p:txBody>
          <a:bodyPr anchor="ctr" anchorCtr="0"/>
          <a:lstStyle>
            <a:lvl1pPr algn="r">
              <a:defRPr>
                <a:solidFill>
                  <a:schemeClr val="tx1"/>
                </a:solidFill>
              </a:defRPr>
            </a:lvl1pPr>
          </a:lstStyle>
          <a:p>
            <a:pPr lvl="0"/>
            <a:r>
              <a:rPr lang="en-US"/>
              <a:t>XX:XXxx – XX:XXxx</a:t>
            </a:r>
            <a:endParaRPr lang="en-GB"/>
          </a:p>
        </p:txBody>
      </p:sp>
      <p:sp>
        <p:nvSpPr>
          <p:cNvPr id="20" name="Text Placeholder 13">
            <a:extLst>
              <a:ext uri="{FF2B5EF4-FFF2-40B4-BE49-F238E27FC236}">
                <a16:creationId xmlns:a16="http://schemas.microsoft.com/office/drawing/2014/main" id="{BC8E9C42-0424-58B5-7250-B198DB0C2AD1}"/>
              </a:ext>
            </a:extLst>
          </p:cNvPr>
          <p:cNvSpPr>
            <a:spLocks noGrp="1"/>
          </p:cNvSpPr>
          <p:nvPr>
            <p:ph type="body" sz="quarter" idx="17" hasCustomPrompt="1"/>
          </p:nvPr>
        </p:nvSpPr>
        <p:spPr>
          <a:xfrm>
            <a:off x="5373952" y="3228976"/>
            <a:ext cx="10445486" cy="323850"/>
          </a:xfrm>
          <a:prstGeom prst="rect">
            <a:avLst/>
          </a:prstGeom>
        </p:spPr>
        <p:txBody>
          <a:bodyPr anchor="ctr" anchorCtr="0"/>
          <a:lstStyle>
            <a:lvl1pPr algn="l">
              <a:defRPr u="none">
                <a:solidFill>
                  <a:schemeClr val="tx1"/>
                </a:solidFill>
              </a:defRPr>
            </a:lvl1pPr>
          </a:lstStyle>
          <a:p>
            <a:pPr lvl="0"/>
            <a:r>
              <a:rPr lang="en-US"/>
              <a:t>Lorem ipsum dolor sit amet, consectetur adipiscing elit. </a:t>
            </a:r>
            <a:endParaRPr lang="en-GB"/>
          </a:p>
        </p:txBody>
      </p:sp>
      <p:sp>
        <p:nvSpPr>
          <p:cNvPr id="26" name="Text Placeholder 13">
            <a:extLst>
              <a:ext uri="{FF2B5EF4-FFF2-40B4-BE49-F238E27FC236}">
                <a16:creationId xmlns:a16="http://schemas.microsoft.com/office/drawing/2014/main" id="{C0C5DA11-16E5-D297-2392-614E1077B199}"/>
              </a:ext>
            </a:extLst>
          </p:cNvPr>
          <p:cNvSpPr>
            <a:spLocks noGrp="1"/>
          </p:cNvSpPr>
          <p:nvPr>
            <p:ph type="body" sz="quarter" idx="18" hasCustomPrompt="1"/>
          </p:nvPr>
        </p:nvSpPr>
        <p:spPr>
          <a:xfrm>
            <a:off x="5373952" y="4200844"/>
            <a:ext cx="10445486" cy="323850"/>
          </a:xfrm>
          <a:prstGeom prst="rect">
            <a:avLst/>
          </a:prstGeom>
        </p:spPr>
        <p:txBody>
          <a:bodyPr anchor="ctr" anchorCtr="0"/>
          <a:lstStyle>
            <a:lvl1pPr algn="l">
              <a:defRPr u="none">
                <a:solidFill>
                  <a:schemeClr val="tx1"/>
                </a:solidFill>
              </a:defRPr>
            </a:lvl1pPr>
          </a:lstStyle>
          <a:p>
            <a:pPr lvl="0"/>
            <a:r>
              <a:rPr lang="en-US"/>
              <a:t>Lorem ipsum dolor sit amet, consectetur adipiscing elit. </a:t>
            </a:r>
            <a:endParaRPr lang="en-GB"/>
          </a:p>
        </p:txBody>
      </p:sp>
      <p:sp>
        <p:nvSpPr>
          <p:cNvPr id="27" name="Text Placeholder 13">
            <a:extLst>
              <a:ext uri="{FF2B5EF4-FFF2-40B4-BE49-F238E27FC236}">
                <a16:creationId xmlns:a16="http://schemas.microsoft.com/office/drawing/2014/main" id="{2335484E-CDA9-FAD4-4BD1-9536020D8B67}"/>
              </a:ext>
            </a:extLst>
          </p:cNvPr>
          <p:cNvSpPr>
            <a:spLocks noGrp="1"/>
          </p:cNvSpPr>
          <p:nvPr>
            <p:ph type="body" sz="quarter" idx="19" hasCustomPrompt="1"/>
          </p:nvPr>
        </p:nvSpPr>
        <p:spPr>
          <a:xfrm>
            <a:off x="5373952" y="5172712"/>
            <a:ext cx="10445486" cy="323850"/>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sp>
        <p:nvSpPr>
          <p:cNvPr id="28" name="Text Placeholder 13">
            <a:extLst>
              <a:ext uri="{FF2B5EF4-FFF2-40B4-BE49-F238E27FC236}">
                <a16:creationId xmlns:a16="http://schemas.microsoft.com/office/drawing/2014/main" id="{2EFA3AA1-B3D4-966A-9B18-85C198CEAC27}"/>
              </a:ext>
            </a:extLst>
          </p:cNvPr>
          <p:cNvSpPr>
            <a:spLocks noGrp="1"/>
          </p:cNvSpPr>
          <p:nvPr>
            <p:ph type="body" sz="quarter" idx="20" hasCustomPrompt="1"/>
          </p:nvPr>
        </p:nvSpPr>
        <p:spPr>
          <a:xfrm>
            <a:off x="5373952" y="6144580"/>
            <a:ext cx="10445486" cy="323850"/>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sp>
        <p:nvSpPr>
          <p:cNvPr id="29" name="Text Placeholder 13">
            <a:extLst>
              <a:ext uri="{FF2B5EF4-FFF2-40B4-BE49-F238E27FC236}">
                <a16:creationId xmlns:a16="http://schemas.microsoft.com/office/drawing/2014/main" id="{4AE292C1-4C8E-2852-89CF-D70E8B995DA7}"/>
              </a:ext>
            </a:extLst>
          </p:cNvPr>
          <p:cNvSpPr>
            <a:spLocks noGrp="1"/>
          </p:cNvSpPr>
          <p:nvPr>
            <p:ph type="body" sz="quarter" idx="21" hasCustomPrompt="1"/>
          </p:nvPr>
        </p:nvSpPr>
        <p:spPr>
          <a:xfrm>
            <a:off x="5373952" y="7116448"/>
            <a:ext cx="10445486" cy="325437"/>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sp>
        <p:nvSpPr>
          <p:cNvPr id="30" name="Text Placeholder 13">
            <a:extLst>
              <a:ext uri="{FF2B5EF4-FFF2-40B4-BE49-F238E27FC236}">
                <a16:creationId xmlns:a16="http://schemas.microsoft.com/office/drawing/2014/main" id="{4EA6B7C8-8AFB-98B5-CCD3-6C12FEC4A3B9}"/>
              </a:ext>
            </a:extLst>
          </p:cNvPr>
          <p:cNvSpPr>
            <a:spLocks noGrp="1"/>
          </p:cNvSpPr>
          <p:nvPr>
            <p:ph type="body" sz="quarter" idx="22" hasCustomPrompt="1"/>
          </p:nvPr>
        </p:nvSpPr>
        <p:spPr>
          <a:xfrm>
            <a:off x="5373952" y="8089901"/>
            <a:ext cx="10445486" cy="323850"/>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cxnSp>
        <p:nvCxnSpPr>
          <p:cNvPr id="21" name="Straight Connector 20">
            <a:extLst>
              <a:ext uri="{FF2B5EF4-FFF2-40B4-BE49-F238E27FC236}">
                <a16:creationId xmlns:a16="http://schemas.microsoft.com/office/drawing/2014/main" id="{A7729E50-7A86-F447-9304-37ED6B3C5F94}"/>
              </a:ext>
            </a:extLst>
          </p:cNvPr>
          <p:cNvCxnSpPr>
            <a:cxnSpLocks/>
          </p:cNvCxnSpPr>
          <p:nvPr userDrawn="1"/>
        </p:nvCxnSpPr>
        <p:spPr>
          <a:xfrm>
            <a:off x="4878601" y="1155035"/>
            <a:ext cx="0" cy="83258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E1772D3-A806-BAC8-4476-63BFF08254C1}"/>
              </a:ext>
            </a:extLst>
          </p:cNvPr>
          <p:cNvSpPr>
            <a:spLocks noGrp="1"/>
          </p:cNvSpPr>
          <p:nvPr>
            <p:ph type="sldNum" sz="quarter" idx="23"/>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3890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7" y="1120993"/>
            <a:ext cx="3896472" cy="701434"/>
          </a:xfrm>
          <a:prstGeom prst="rect">
            <a:avLst/>
          </a:prstGeom>
        </p:spPr>
        <p:txBody>
          <a:bodyPr/>
          <a:lstStyle>
            <a:lvl1pPr>
              <a:defRPr/>
            </a:lvl1pPr>
          </a:lstStyle>
          <a:p>
            <a:r>
              <a:rPr lang="en-US"/>
              <a:t>Agenda</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GB"/>
              <a:t>Header Text – Remove if Not Needed</a:t>
            </a:r>
            <a:endParaRPr lang="en-US"/>
          </a:p>
        </p:txBody>
      </p:sp>
      <p:sp>
        <p:nvSpPr>
          <p:cNvPr id="14" name="Text Placeholder 13">
            <a:extLst>
              <a:ext uri="{FF2B5EF4-FFF2-40B4-BE49-F238E27FC236}">
                <a16:creationId xmlns:a16="http://schemas.microsoft.com/office/drawing/2014/main" id="{4C4A5253-A9D2-71AB-9547-D78F40D788E6}"/>
              </a:ext>
            </a:extLst>
          </p:cNvPr>
          <p:cNvSpPr>
            <a:spLocks noGrp="1"/>
          </p:cNvSpPr>
          <p:nvPr>
            <p:ph type="body" sz="quarter" idx="11" hasCustomPrompt="1"/>
          </p:nvPr>
        </p:nvSpPr>
        <p:spPr>
          <a:xfrm>
            <a:off x="5311966" y="1284288"/>
            <a:ext cx="2371534" cy="323850"/>
          </a:xfrm>
          <a:prstGeom prst="rect">
            <a:avLst/>
          </a:prstGeom>
        </p:spPr>
        <p:txBody>
          <a:bodyPr anchor="ctr" anchorCtr="0"/>
          <a:lstStyle>
            <a:lvl1pPr algn="l">
              <a:defRPr u="none">
                <a:solidFill>
                  <a:schemeClr val="tx1"/>
                </a:solidFill>
              </a:defRPr>
            </a:lvl1pPr>
          </a:lstStyle>
          <a:p>
            <a:pPr lvl="0"/>
            <a:r>
              <a:rPr lang="en-US"/>
              <a:t>XX:XXxx – XX:XXxx</a:t>
            </a:r>
            <a:endParaRPr lang="en-GB"/>
          </a:p>
        </p:txBody>
      </p:sp>
      <p:sp>
        <p:nvSpPr>
          <p:cNvPr id="15" name="Text Placeholder 13">
            <a:extLst>
              <a:ext uri="{FF2B5EF4-FFF2-40B4-BE49-F238E27FC236}">
                <a16:creationId xmlns:a16="http://schemas.microsoft.com/office/drawing/2014/main" id="{52D97818-6085-106E-2828-D411B48E8D06}"/>
              </a:ext>
            </a:extLst>
          </p:cNvPr>
          <p:cNvSpPr>
            <a:spLocks noGrp="1"/>
          </p:cNvSpPr>
          <p:nvPr>
            <p:ph type="body" sz="quarter" idx="12" hasCustomPrompt="1"/>
          </p:nvPr>
        </p:nvSpPr>
        <p:spPr>
          <a:xfrm>
            <a:off x="5311966" y="2257425"/>
            <a:ext cx="2371534" cy="323850"/>
          </a:xfrm>
          <a:prstGeom prst="rect">
            <a:avLst/>
          </a:prstGeom>
        </p:spPr>
        <p:txBody>
          <a:bodyPr anchor="ctr" anchorCtr="0"/>
          <a:lstStyle>
            <a:lvl1pPr algn="l">
              <a:defRPr u="none">
                <a:solidFill>
                  <a:schemeClr val="tx1"/>
                </a:solidFill>
              </a:defRPr>
            </a:lvl1pPr>
          </a:lstStyle>
          <a:p>
            <a:pPr lvl="0"/>
            <a:r>
              <a:rPr lang="en-US"/>
              <a:t>XX:XXxx – XX:XXxx</a:t>
            </a:r>
            <a:endParaRPr lang="en-GB"/>
          </a:p>
        </p:txBody>
      </p:sp>
      <p:sp>
        <p:nvSpPr>
          <p:cNvPr id="16" name="Text Placeholder 13">
            <a:extLst>
              <a:ext uri="{FF2B5EF4-FFF2-40B4-BE49-F238E27FC236}">
                <a16:creationId xmlns:a16="http://schemas.microsoft.com/office/drawing/2014/main" id="{37826141-5A4A-007A-F103-1AC3A6232F7B}"/>
              </a:ext>
            </a:extLst>
          </p:cNvPr>
          <p:cNvSpPr>
            <a:spLocks noGrp="1"/>
          </p:cNvSpPr>
          <p:nvPr>
            <p:ph type="body" sz="quarter" idx="13" hasCustomPrompt="1"/>
          </p:nvPr>
        </p:nvSpPr>
        <p:spPr>
          <a:xfrm>
            <a:off x="5311966" y="3228976"/>
            <a:ext cx="2371534" cy="323850"/>
          </a:xfrm>
          <a:prstGeom prst="rect">
            <a:avLst/>
          </a:prstGeom>
        </p:spPr>
        <p:txBody>
          <a:bodyPr anchor="ctr" anchorCtr="0"/>
          <a:lstStyle>
            <a:lvl1pPr algn="l">
              <a:defRPr>
                <a:solidFill>
                  <a:schemeClr val="tx1"/>
                </a:solidFill>
              </a:defRPr>
            </a:lvl1pPr>
          </a:lstStyle>
          <a:p>
            <a:pPr lvl="0"/>
            <a:r>
              <a:rPr lang="en-US"/>
              <a:t>XX:XXxx – XX:XXxx</a:t>
            </a:r>
            <a:endParaRPr lang="en-GB"/>
          </a:p>
        </p:txBody>
      </p:sp>
      <p:sp>
        <p:nvSpPr>
          <p:cNvPr id="17" name="Text Placeholder 13">
            <a:extLst>
              <a:ext uri="{FF2B5EF4-FFF2-40B4-BE49-F238E27FC236}">
                <a16:creationId xmlns:a16="http://schemas.microsoft.com/office/drawing/2014/main" id="{2178B50A-7B5E-E38E-CEC1-592120607104}"/>
              </a:ext>
            </a:extLst>
          </p:cNvPr>
          <p:cNvSpPr>
            <a:spLocks noGrp="1"/>
          </p:cNvSpPr>
          <p:nvPr>
            <p:ph type="body" sz="quarter" idx="14" hasCustomPrompt="1"/>
          </p:nvPr>
        </p:nvSpPr>
        <p:spPr>
          <a:xfrm>
            <a:off x="5311966" y="4200525"/>
            <a:ext cx="2371534" cy="323850"/>
          </a:xfrm>
          <a:prstGeom prst="rect">
            <a:avLst/>
          </a:prstGeom>
        </p:spPr>
        <p:txBody>
          <a:bodyPr anchor="ctr" anchorCtr="0"/>
          <a:lstStyle>
            <a:lvl1pPr algn="l">
              <a:defRPr>
                <a:solidFill>
                  <a:schemeClr val="tx1"/>
                </a:solidFill>
              </a:defRPr>
            </a:lvl1pPr>
          </a:lstStyle>
          <a:p>
            <a:pPr lvl="0"/>
            <a:r>
              <a:rPr lang="en-US"/>
              <a:t>XX:XXxx – XX:XXxx</a:t>
            </a:r>
            <a:endParaRPr lang="en-GB"/>
          </a:p>
        </p:txBody>
      </p:sp>
      <p:sp>
        <p:nvSpPr>
          <p:cNvPr id="18" name="Text Placeholder 13">
            <a:extLst>
              <a:ext uri="{FF2B5EF4-FFF2-40B4-BE49-F238E27FC236}">
                <a16:creationId xmlns:a16="http://schemas.microsoft.com/office/drawing/2014/main" id="{02865D35-4586-4F9A-1A13-AD2818FB6445}"/>
              </a:ext>
            </a:extLst>
          </p:cNvPr>
          <p:cNvSpPr>
            <a:spLocks noGrp="1"/>
          </p:cNvSpPr>
          <p:nvPr>
            <p:ph type="body" sz="quarter" idx="15" hasCustomPrompt="1"/>
          </p:nvPr>
        </p:nvSpPr>
        <p:spPr>
          <a:xfrm>
            <a:off x="5311966" y="5173663"/>
            <a:ext cx="2371534" cy="323850"/>
          </a:xfrm>
          <a:prstGeom prst="rect">
            <a:avLst/>
          </a:prstGeom>
        </p:spPr>
        <p:txBody>
          <a:bodyPr anchor="ctr" anchorCtr="0"/>
          <a:lstStyle>
            <a:lvl1pPr algn="l">
              <a:defRPr>
                <a:solidFill>
                  <a:schemeClr val="tx1"/>
                </a:solidFill>
              </a:defRPr>
            </a:lvl1pPr>
          </a:lstStyle>
          <a:p>
            <a:pPr lvl="0"/>
            <a:r>
              <a:rPr lang="en-US"/>
              <a:t>XX:XXxx – XX:XXxx</a:t>
            </a:r>
            <a:endParaRPr lang="en-GB"/>
          </a:p>
        </p:txBody>
      </p:sp>
      <p:sp>
        <p:nvSpPr>
          <p:cNvPr id="19" name="Text Placeholder 13">
            <a:extLst>
              <a:ext uri="{FF2B5EF4-FFF2-40B4-BE49-F238E27FC236}">
                <a16:creationId xmlns:a16="http://schemas.microsoft.com/office/drawing/2014/main" id="{B0027789-16AB-F1B2-73B2-BDFC4992D89C}"/>
              </a:ext>
            </a:extLst>
          </p:cNvPr>
          <p:cNvSpPr>
            <a:spLocks noGrp="1"/>
          </p:cNvSpPr>
          <p:nvPr>
            <p:ph type="body" sz="quarter" idx="16" hasCustomPrompt="1"/>
          </p:nvPr>
        </p:nvSpPr>
        <p:spPr>
          <a:xfrm>
            <a:off x="5311966" y="6145214"/>
            <a:ext cx="2371534" cy="323850"/>
          </a:xfrm>
          <a:prstGeom prst="rect">
            <a:avLst/>
          </a:prstGeom>
        </p:spPr>
        <p:txBody>
          <a:bodyPr anchor="ctr" anchorCtr="0"/>
          <a:lstStyle>
            <a:lvl1pPr algn="l">
              <a:defRPr>
                <a:solidFill>
                  <a:schemeClr val="tx1"/>
                </a:solidFill>
              </a:defRPr>
            </a:lvl1pPr>
          </a:lstStyle>
          <a:p>
            <a:pPr lvl="0"/>
            <a:r>
              <a:rPr lang="en-US"/>
              <a:t>XX:XXxx – XX:XXxx</a:t>
            </a:r>
            <a:endParaRPr lang="en-GB"/>
          </a:p>
        </p:txBody>
      </p:sp>
      <p:sp>
        <p:nvSpPr>
          <p:cNvPr id="20" name="Text Placeholder 13">
            <a:extLst>
              <a:ext uri="{FF2B5EF4-FFF2-40B4-BE49-F238E27FC236}">
                <a16:creationId xmlns:a16="http://schemas.microsoft.com/office/drawing/2014/main" id="{BC8E9C42-0424-58B5-7250-B198DB0C2AD1}"/>
              </a:ext>
            </a:extLst>
          </p:cNvPr>
          <p:cNvSpPr>
            <a:spLocks noGrp="1"/>
          </p:cNvSpPr>
          <p:nvPr>
            <p:ph type="body" sz="quarter" idx="17" hasCustomPrompt="1"/>
          </p:nvPr>
        </p:nvSpPr>
        <p:spPr>
          <a:xfrm>
            <a:off x="8826013" y="1284289"/>
            <a:ext cx="7317276" cy="308354"/>
          </a:xfrm>
          <a:prstGeom prst="rect">
            <a:avLst/>
          </a:prstGeom>
        </p:spPr>
        <p:txBody>
          <a:bodyPr anchor="ctr" anchorCtr="0"/>
          <a:lstStyle>
            <a:lvl1pPr algn="l">
              <a:defRPr u="none">
                <a:solidFill>
                  <a:schemeClr val="tx1"/>
                </a:solidFill>
              </a:defRPr>
            </a:lvl1pPr>
          </a:lstStyle>
          <a:p>
            <a:pPr lvl="0"/>
            <a:r>
              <a:rPr lang="en-US"/>
              <a:t>Lorem ipsum dolor sit amet, consectetur adipiscing elit. </a:t>
            </a:r>
            <a:endParaRPr lang="en-GB"/>
          </a:p>
        </p:txBody>
      </p:sp>
      <p:sp>
        <p:nvSpPr>
          <p:cNvPr id="26" name="Text Placeholder 13">
            <a:extLst>
              <a:ext uri="{FF2B5EF4-FFF2-40B4-BE49-F238E27FC236}">
                <a16:creationId xmlns:a16="http://schemas.microsoft.com/office/drawing/2014/main" id="{C0C5DA11-16E5-D297-2392-614E1077B199}"/>
              </a:ext>
            </a:extLst>
          </p:cNvPr>
          <p:cNvSpPr>
            <a:spLocks noGrp="1"/>
          </p:cNvSpPr>
          <p:nvPr>
            <p:ph type="body" sz="quarter" idx="18" hasCustomPrompt="1"/>
          </p:nvPr>
        </p:nvSpPr>
        <p:spPr>
          <a:xfrm>
            <a:off x="8799513" y="2257426"/>
            <a:ext cx="7343775" cy="323850"/>
          </a:xfrm>
          <a:prstGeom prst="rect">
            <a:avLst/>
          </a:prstGeom>
        </p:spPr>
        <p:txBody>
          <a:bodyPr anchor="ctr" anchorCtr="0"/>
          <a:lstStyle>
            <a:lvl1pPr algn="l">
              <a:defRPr u="none">
                <a:solidFill>
                  <a:schemeClr val="tx1"/>
                </a:solidFill>
              </a:defRPr>
            </a:lvl1pPr>
          </a:lstStyle>
          <a:p>
            <a:pPr lvl="0"/>
            <a:r>
              <a:rPr lang="en-US"/>
              <a:t>Lorem ipsum dolor sit amet, consectetur adipiscing elit. </a:t>
            </a:r>
            <a:endParaRPr lang="en-GB"/>
          </a:p>
        </p:txBody>
      </p:sp>
      <p:sp>
        <p:nvSpPr>
          <p:cNvPr id="27" name="Text Placeholder 13">
            <a:extLst>
              <a:ext uri="{FF2B5EF4-FFF2-40B4-BE49-F238E27FC236}">
                <a16:creationId xmlns:a16="http://schemas.microsoft.com/office/drawing/2014/main" id="{2335484E-CDA9-FAD4-4BD1-9536020D8B67}"/>
              </a:ext>
            </a:extLst>
          </p:cNvPr>
          <p:cNvSpPr>
            <a:spLocks noGrp="1"/>
          </p:cNvSpPr>
          <p:nvPr>
            <p:ph type="body" sz="quarter" idx="19" hasCustomPrompt="1"/>
          </p:nvPr>
        </p:nvSpPr>
        <p:spPr>
          <a:xfrm>
            <a:off x="8799513" y="3228976"/>
            <a:ext cx="7343775" cy="323850"/>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sp>
        <p:nvSpPr>
          <p:cNvPr id="28" name="Text Placeholder 13">
            <a:extLst>
              <a:ext uri="{FF2B5EF4-FFF2-40B4-BE49-F238E27FC236}">
                <a16:creationId xmlns:a16="http://schemas.microsoft.com/office/drawing/2014/main" id="{2EFA3AA1-B3D4-966A-9B18-85C198CEAC27}"/>
              </a:ext>
            </a:extLst>
          </p:cNvPr>
          <p:cNvSpPr>
            <a:spLocks noGrp="1"/>
          </p:cNvSpPr>
          <p:nvPr>
            <p:ph type="body" sz="quarter" idx="20" hasCustomPrompt="1"/>
          </p:nvPr>
        </p:nvSpPr>
        <p:spPr>
          <a:xfrm>
            <a:off x="8799513" y="4200526"/>
            <a:ext cx="7343775" cy="323850"/>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sp>
        <p:nvSpPr>
          <p:cNvPr id="29" name="Text Placeholder 13">
            <a:extLst>
              <a:ext uri="{FF2B5EF4-FFF2-40B4-BE49-F238E27FC236}">
                <a16:creationId xmlns:a16="http://schemas.microsoft.com/office/drawing/2014/main" id="{4AE292C1-4C8E-2852-89CF-D70E8B995DA7}"/>
              </a:ext>
            </a:extLst>
          </p:cNvPr>
          <p:cNvSpPr>
            <a:spLocks noGrp="1"/>
          </p:cNvSpPr>
          <p:nvPr>
            <p:ph type="body" sz="quarter" idx="21" hasCustomPrompt="1"/>
          </p:nvPr>
        </p:nvSpPr>
        <p:spPr>
          <a:xfrm>
            <a:off x="8799513" y="5173664"/>
            <a:ext cx="7343775" cy="323850"/>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sp>
        <p:nvSpPr>
          <p:cNvPr id="30" name="Text Placeholder 13">
            <a:extLst>
              <a:ext uri="{FF2B5EF4-FFF2-40B4-BE49-F238E27FC236}">
                <a16:creationId xmlns:a16="http://schemas.microsoft.com/office/drawing/2014/main" id="{4EA6B7C8-8AFB-98B5-CCD3-6C12FEC4A3B9}"/>
              </a:ext>
            </a:extLst>
          </p:cNvPr>
          <p:cNvSpPr>
            <a:spLocks noGrp="1"/>
          </p:cNvSpPr>
          <p:nvPr>
            <p:ph type="body" sz="quarter" idx="22" hasCustomPrompt="1"/>
          </p:nvPr>
        </p:nvSpPr>
        <p:spPr>
          <a:xfrm>
            <a:off x="8799513" y="6145213"/>
            <a:ext cx="7343775" cy="323851"/>
          </a:xfrm>
          <a:prstGeom prst="rect">
            <a:avLst/>
          </a:prstGeom>
        </p:spPr>
        <p:txBody>
          <a:bodyPr anchor="ctr" anchorCtr="0"/>
          <a:lstStyle>
            <a:lvl1pPr algn="l">
              <a:defRPr>
                <a:solidFill>
                  <a:schemeClr val="tx1"/>
                </a:solidFill>
              </a:defRPr>
            </a:lvl1pPr>
          </a:lstStyle>
          <a:p>
            <a:pPr lvl="0"/>
            <a:r>
              <a:rPr lang="en-US"/>
              <a:t>Lorem ipsum dolor sit amet, consectetur adipiscing elit. </a:t>
            </a:r>
            <a:endParaRPr lang="en-GB"/>
          </a:p>
        </p:txBody>
      </p:sp>
      <p:cxnSp>
        <p:nvCxnSpPr>
          <p:cNvPr id="21" name="Straight Connector 20">
            <a:extLst>
              <a:ext uri="{FF2B5EF4-FFF2-40B4-BE49-F238E27FC236}">
                <a16:creationId xmlns:a16="http://schemas.microsoft.com/office/drawing/2014/main" id="{A7729E50-7A86-F447-9304-37ED6B3C5F94}"/>
              </a:ext>
            </a:extLst>
          </p:cNvPr>
          <p:cNvCxnSpPr>
            <a:cxnSpLocks/>
          </p:cNvCxnSpPr>
          <p:nvPr userDrawn="1"/>
        </p:nvCxnSpPr>
        <p:spPr>
          <a:xfrm>
            <a:off x="4878425"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017701D-304D-DEF4-7055-419364B88C56}"/>
              </a:ext>
            </a:extLst>
          </p:cNvPr>
          <p:cNvSpPr>
            <a:spLocks noGrp="1"/>
          </p:cNvSpPr>
          <p:nvPr>
            <p:ph type="sldNum" sz="quarter" idx="23"/>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7260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1126983"/>
            <a:ext cx="5076136" cy="212027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8032163" y="190899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29" name="Text Placeholder 7">
            <a:extLst>
              <a:ext uri="{FF2B5EF4-FFF2-40B4-BE49-F238E27FC236}">
                <a16:creationId xmlns:a16="http://schemas.microsoft.com/office/drawing/2014/main" id="{FD0BEDA4-461D-4B4E-8606-835880FF93BE}"/>
              </a:ext>
            </a:extLst>
          </p:cNvPr>
          <p:cNvSpPr>
            <a:spLocks noGrp="1"/>
          </p:cNvSpPr>
          <p:nvPr>
            <p:ph type="body" sz="quarter" idx="42" hasCustomPrompt="1"/>
          </p:nvPr>
        </p:nvSpPr>
        <p:spPr>
          <a:xfrm>
            <a:off x="8032163" y="1119283"/>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33" name="Text Placeholder 7">
            <a:extLst>
              <a:ext uri="{FF2B5EF4-FFF2-40B4-BE49-F238E27FC236}">
                <a16:creationId xmlns:a16="http://schemas.microsoft.com/office/drawing/2014/main" id="{6B777ED0-5E1C-024B-9D2E-51AFDC5C3F67}"/>
              </a:ext>
            </a:extLst>
          </p:cNvPr>
          <p:cNvSpPr>
            <a:spLocks noGrp="1"/>
          </p:cNvSpPr>
          <p:nvPr>
            <p:ph type="body" sz="quarter" idx="43" hasCustomPrompt="1"/>
          </p:nvPr>
        </p:nvSpPr>
        <p:spPr>
          <a:xfrm>
            <a:off x="7191943" y="111462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01</a:t>
            </a:r>
            <a:endParaRPr lang="en-GB"/>
          </a:p>
        </p:txBody>
      </p:sp>
      <p:sp>
        <p:nvSpPr>
          <p:cNvPr id="36" name="Text Placeholder 7">
            <a:extLst>
              <a:ext uri="{FF2B5EF4-FFF2-40B4-BE49-F238E27FC236}">
                <a16:creationId xmlns:a16="http://schemas.microsoft.com/office/drawing/2014/main" id="{4AAF48B4-1A8A-A443-85B8-52F84E673CFA}"/>
              </a:ext>
            </a:extLst>
          </p:cNvPr>
          <p:cNvSpPr>
            <a:spLocks noGrp="1"/>
          </p:cNvSpPr>
          <p:nvPr>
            <p:ph type="body" sz="quarter" idx="44" hasCustomPrompt="1"/>
          </p:nvPr>
        </p:nvSpPr>
        <p:spPr>
          <a:xfrm>
            <a:off x="8032163" y="389841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38" name="Text Placeholder 7">
            <a:extLst>
              <a:ext uri="{FF2B5EF4-FFF2-40B4-BE49-F238E27FC236}">
                <a16:creationId xmlns:a16="http://schemas.microsoft.com/office/drawing/2014/main" id="{92059198-6A6B-F545-B816-81BD95810DB4}"/>
              </a:ext>
            </a:extLst>
          </p:cNvPr>
          <p:cNvSpPr>
            <a:spLocks noGrp="1"/>
          </p:cNvSpPr>
          <p:nvPr>
            <p:ph type="body" sz="quarter" idx="45" hasCustomPrompt="1"/>
          </p:nvPr>
        </p:nvSpPr>
        <p:spPr>
          <a:xfrm>
            <a:off x="8032163" y="3108703"/>
            <a:ext cx="3879717" cy="537558"/>
          </a:xfrm>
          <a:prstGeom prst="rect">
            <a:avLst/>
          </a:prstGeom>
        </p:spPr>
        <p:txBody>
          <a:bodyPr numCol="1" spcCol="274320" anchor="b" anchorCtr="0"/>
          <a:lstStyle>
            <a:lvl1pPr marL="0" marR="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40" name="Text Placeholder 7">
            <a:extLst>
              <a:ext uri="{FF2B5EF4-FFF2-40B4-BE49-F238E27FC236}">
                <a16:creationId xmlns:a16="http://schemas.microsoft.com/office/drawing/2014/main" id="{9A6871BB-6525-4448-A981-B14F8B12E1EC}"/>
              </a:ext>
            </a:extLst>
          </p:cNvPr>
          <p:cNvSpPr>
            <a:spLocks noGrp="1"/>
          </p:cNvSpPr>
          <p:nvPr>
            <p:ph type="body" sz="quarter" idx="46" hasCustomPrompt="1"/>
          </p:nvPr>
        </p:nvSpPr>
        <p:spPr>
          <a:xfrm>
            <a:off x="7191943" y="310404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02</a:t>
            </a:r>
            <a:endParaRPr lang="en-GB"/>
          </a:p>
        </p:txBody>
      </p:sp>
      <p:sp>
        <p:nvSpPr>
          <p:cNvPr id="41" name="Text Placeholder 7">
            <a:extLst>
              <a:ext uri="{FF2B5EF4-FFF2-40B4-BE49-F238E27FC236}">
                <a16:creationId xmlns:a16="http://schemas.microsoft.com/office/drawing/2014/main" id="{9F857A5F-6D0D-8D49-89AC-EE68C9BE5B41}"/>
              </a:ext>
            </a:extLst>
          </p:cNvPr>
          <p:cNvSpPr>
            <a:spLocks noGrp="1"/>
          </p:cNvSpPr>
          <p:nvPr>
            <p:ph type="body" sz="quarter" idx="47" hasCustomPrompt="1"/>
          </p:nvPr>
        </p:nvSpPr>
        <p:spPr>
          <a:xfrm>
            <a:off x="8032163" y="5955086"/>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42" name="Text Placeholder 7">
            <a:extLst>
              <a:ext uri="{FF2B5EF4-FFF2-40B4-BE49-F238E27FC236}">
                <a16:creationId xmlns:a16="http://schemas.microsoft.com/office/drawing/2014/main" id="{D7734E9B-6A9F-864D-BF41-29C0D92C566F}"/>
              </a:ext>
            </a:extLst>
          </p:cNvPr>
          <p:cNvSpPr>
            <a:spLocks noGrp="1"/>
          </p:cNvSpPr>
          <p:nvPr>
            <p:ph type="body" sz="quarter" idx="48" hasCustomPrompt="1"/>
          </p:nvPr>
        </p:nvSpPr>
        <p:spPr>
          <a:xfrm>
            <a:off x="8032163" y="5165375"/>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43" name="Text Placeholder 7">
            <a:extLst>
              <a:ext uri="{FF2B5EF4-FFF2-40B4-BE49-F238E27FC236}">
                <a16:creationId xmlns:a16="http://schemas.microsoft.com/office/drawing/2014/main" id="{4BDFEDA6-DE32-3944-935A-03BF7EF62AAE}"/>
              </a:ext>
            </a:extLst>
          </p:cNvPr>
          <p:cNvSpPr>
            <a:spLocks noGrp="1"/>
          </p:cNvSpPr>
          <p:nvPr>
            <p:ph type="body" sz="quarter" idx="49" hasCustomPrompt="1"/>
          </p:nvPr>
        </p:nvSpPr>
        <p:spPr>
          <a:xfrm>
            <a:off x="7191943" y="5160719"/>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03</a:t>
            </a:r>
            <a:endParaRPr lang="en-GB"/>
          </a:p>
        </p:txBody>
      </p:sp>
      <p:sp>
        <p:nvSpPr>
          <p:cNvPr id="49" name="Text Placeholder 7">
            <a:extLst>
              <a:ext uri="{FF2B5EF4-FFF2-40B4-BE49-F238E27FC236}">
                <a16:creationId xmlns:a16="http://schemas.microsoft.com/office/drawing/2014/main" id="{058EA0A5-DC4B-684B-94D1-1A71E32BE32D}"/>
              </a:ext>
            </a:extLst>
          </p:cNvPr>
          <p:cNvSpPr>
            <a:spLocks noGrp="1"/>
          </p:cNvSpPr>
          <p:nvPr>
            <p:ph type="body" sz="quarter" idx="50" hasCustomPrompt="1"/>
          </p:nvPr>
        </p:nvSpPr>
        <p:spPr>
          <a:xfrm>
            <a:off x="8032163" y="793680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50" name="Text Placeholder 7">
            <a:extLst>
              <a:ext uri="{FF2B5EF4-FFF2-40B4-BE49-F238E27FC236}">
                <a16:creationId xmlns:a16="http://schemas.microsoft.com/office/drawing/2014/main" id="{2F50A749-1F45-1E43-ABB2-93C2E464F3C1}"/>
              </a:ext>
            </a:extLst>
          </p:cNvPr>
          <p:cNvSpPr>
            <a:spLocks noGrp="1"/>
          </p:cNvSpPr>
          <p:nvPr>
            <p:ph type="body" sz="quarter" idx="51" hasCustomPrompt="1"/>
          </p:nvPr>
        </p:nvSpPr>
        <p:spPr>
          <a:xfrm>
            <a:off x="8032163" y="714709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51" name="Text Placeholder 7">
            <a:extLst>
              <a:ext uri="{FF2B5EF4-FFF2-40B4-BE49-F238E27FC236}">
                <a16:creationId xmlns:a16="http://schemas.microsoft.com/office/drawing/2014/main" id="{D79A312A-F9E1-0A46-AB72-E2E633062573}"/>
              </a:ext>
            </a:extLst>
          </p:cNvPr>
          <p:cNvSpPr>
            <a:spLocks noGrp="1"/>
          </p:cNvSpPr>
          <p:nvPr>
            <p:ph type="body" sz="quarter" idx="52" hasCustomPrompt="1"/>
          </p:nvPr>
        </p:nvSpPr>
        <p:spPr>
          <a:xfrm>
            <a:off x="7191943" y="714244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04</a:t>
            </a:r>
            <a:endParaRPr lang="en-GB"/>
          </a:p>
        </p:txBody>
      </p:sp>
      <p:cxnSp>
        <p:nvCxnSpPr>
          <p:cNvPr id="78" name="Straight Connector 77">
            <a:extLst>
              <a:ext uri="{FF2B5EF4-FFF2-40B4-BE49-F238E27FC236}">
                <a16:creationId xmlns:a16="http://schemas.microsoft.com/office/drawing/2014/main" id="{6685F0A6-66E5-2649-AD91-F6FFAC80685B}"/>
              </a:ext>
            </a:extLst>
          </p:cNvPr>
          <p:cNvCxnSpPr>
            <a:cxnSpLocks/>
          </p:cNvCxnSpPr>
          <p:nvPr userDrawn="1"/>
        </p:nvCxnSpPr>
        <p:spPr>
          <a:xfrm>
            <a:off x="6852891" y="1284288"/>
            <a:ext cx="0" cy="833467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 Placeholder 7">
            <a:extLst>
              <a:ext uri="{FF2B5EF4-FFF2-40B4-BE49-F238E27FC236}">
                <a16:creationId xmlns:a16="http://schemas.microsoft.com/office/drawing/2014/main" id="{F67B7048-9598-A043-85C5-F752EE0238C8}"/>
              </a:ext>
            </a:extLst>
          </p:cNvPr>
          <p:cNvSpPr>
            <a:spLocks noGrp="1"/>
          </p:cNvSpPr>
          <p:nvPr>
            <p:ph type="body" sz="quarter" idx="53" hasCustomPrompt="1"/>
          </p:nvPr>
        </p:nvSpPr>
        <p:spPr>
          <a:xfrm>
            <a:off x="13356624" y="190899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92" name="Text Placeholder 7">
            <a:extLst>
              <a:ext uri="{FF2B5EF4-FFF2-40B4-BE49-F238E27FC236}">
                <a16:creationId xmlns:a16="http://schemas.microsoft.com/office/drawing/2014/main" id="{E4A66D5A-79B2-4646-B74B-47D9D5A7C639}"/>
              </a:ext>
            </a:extLst>
          </p:cNvPr>
          <p:cNvSpPr>
            <a:spLocks noGrp="1"/>
          </p:cNvSpPr>
          <p:nvPr>
            <p:ph type="body" sz="quarter" idx="54" hasCustomPrompt="1"/>
          </p:nvPr>
        </p:nvSpPr>
        <p:spPr>
          <a:xfrm>
            <a:off x="13356624" y="1119283"/>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93" name="Text Placeholder 7">
            <a:extLst>
              <a:ext uri="{FF2B5EF4-FFF2-40B4-BE49-F238E27FC236}">
                <a16:creationId xmlns:a16="http://schemas.microsoft.com/office/drawing/2014/main" id="{37C3F778-CB27-774B-BD6B-5A2BC26870DA}"/>
              </a:ext>
            </a:extLst>
          </p:cNvPr>
          <p:cNvSpPr>
            <a:spLocks noGrp="1"/>
          </p:cNvSpPr>
          <p:nvPr>
            <p:ph type="body" sz="quarter" idx="55" hasCustomPrompt="1"/>
          </p:nvPr>
        </p:nvSpPr>
        <p:spPr>
          <a:xfrm>
            <a:off x="12516402" y="111462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05</a:t>
            </a:r>
            <a:endParaRPr lang="en-GB"/>
          </a:p>
        </p:txBody>
      </p:sp>
      <p:sp>
        <p:nvSpPr>
          <p:cNvPr id="94" name="Text Placeholder 7">
            <a:extLst>
              <a:ext uri="{FF2B5EF4-FFF2-40B4-BE49-F238E27FC236}">
                <a16:creationId xmlns:a16="http://schemas.microsoft.com/office/drawing/2014/main" id="{4D3D3AB9-7F7C-4A44-9AF9-A847DC71955C}"/>
              </a:ext>
            </a:extLst>
          </p:cNvPr>
          <p:cNvSpPr>
            <a:spLocks noGrp="1"/>
          </p:cNvSpPr>
          <p:nvPr>
            <p:ph type="body" sz="quarter" idx="56" hasCustomPrompt="1"/>
          </p:nvPr>
        </p:nvSpPr>
        <p:spPr>
          <a:xfrm>
            <a:off x="13356624" y="389841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95" name="Text Placeholder 7">
            <a:extLst>
              <a:ext uri="{FF2B5EF4-FFF2-40B4-BE49-F238E27FC236}">
                <a16:creationId xmlns:a16="http://schemas.microsoft.com/office/drawing/2014/main" id="{D0F01968-E2A8-0B47-BE16-121AD77358CF}"/>
              </a:ext>
            </a:extLst>
          </p:cNvPr>
          <p:cNvSpPr>
            <a:spLocks noGrp="1"/>
          </p:cNvSpPr>
          <p:nvPr>
            <p:ph type="body" sz="quarter" idx="57" hasCustomPrompt="1"/>
          </p:nvPr>
        </p:nvSpPr>
        <p:spPr>
          <a:xfrm>
            <a:off x="13356624" y="3108703"/>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97" name="Text Placeholder 7">
            <a:extLst>
              <a:ext uri="{FF2B5EF4-FFF2-40B4-BE49-F238E27FC236}">
                <a16:creationId xmlns:a16="http://schemas.microsoft.com/office/drawing/2014/main" id="{7FB4CF80-1350-EB4F-A79C-B265BD07DB93}"/>
              </a:ext>
            </a:extLst>
          </p:cNvPr>
          <p:cNvSpPr>
            <a:spLocks noGrp="1"/>
          </p:cNvSpPr>
          <p:nvPr>
            <p:ph type="body" sz="quarter" idx="58" hasCustomPrompt="1"/>
          </p:nvPr>
        </p:nvSpPr>
        <p:spPr>
          <a:xfrm>
            <a:off x="12516402" y="310404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06</a:t>
            </a:r>
            <a:endParaRPr lang="en-GB"/>
          </a:p>
        </p:txBody>
      </p:sp>
      <p:sp>
        <p:nvSpPr>
          <p:cNvPr id="98" name="Text Placeholder 7">
            <a:extLst>
              <a:ext uri="{FF2B5EF4-FFF2-40B4-BE49-F238E27FC236}">
                <a16:creationId xmlns:a16="http://schemas.microsoft.com/office/drawing/2014/main" id="{761B128E-127C-EF47-AF94-73580BDE6CF7}"/>
              </a:ext>
            </a:extLst>
          </p:cNvPr>
          <p:cNvSpPr>
            <a:spLocks noGrp="1"/>
          </p:cNvSpPr>
          <p:nvPr>
            <p:ph type="body" sz="quarter" idx="59" hasCustomPrompt="1"/>
          </p:nvPr>
        </p:nvSpPr>
        <p:spPr>
          <a:xfrm>
            <a:off x="13356624" y="5955086"/>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99" name="Text Placeholder 7">
            <a:extLst>
              <a:ext uri="{FF2B5EF4-FFF2-40B4-BE49-F238E27FC236}">
                <a16:creationId xmlns:a16="http://schemas.microsoft.com/office/drawing/2014/main" id="{EDDDA156-B6D8-2740-9D29-D3CF42EEFE53}"/>
              </a:ext>
            </a:extLst>
          </p:cNvPr>
          <p:cNvSpPr>
            <a:spLocks noGrp="1"/>
          </p:cNvSpPr>
          <p:nvPr>
            <p:ph type="body" sz="quarter" idx="60" hasCustomPrompt="1"/>
          </p:nvPr>
        </p:nvSpPr>
        <p:spPr>
          <a:xfrm>
            <a:off x="13356624" y="5165375"/>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100" name="Text Placeholder 7">
            <a:extLst>
              <a:ext uri="{FF2B5EF4-FFF2-40B4-BE49-F238E27FC236}">
                <a16:creationId xmlns:a16="http://schemas.microsoft.com/office/drawing/2014/main" id="{A1E5F337-5EA3-5249-931E-686A1C6A8356}"/>
              </a:ext>
            </a:extLst>
          </p:cNvPr>
          <p:cNvSpPr>
            <a:spLocks noGrp="1"/>
          </p:cNvSpPr>
          <p:nvPr>
            <p:ph type="body" sz="quarter" idx="61" hasCustomPrompt="1"/>
          </p:nvPr>
        </p:nvSpPr>
        <p:spPr>
          <a:xfrm>
            <a:off x="12516402" y="5160719"/>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07</a:t>
            </a:r>
            <a:endParaRPr lang="en-GB"/>
          </a:p>
        </p:txBody>
      </p:sp>
      <p:sp>
        <p:nvSpPr>
          <p:cNvPr id="101" name="Text Placeholder 7">
            <a:extLst>
              <a:ext uri="{FF2B5EF4-FFF2-40B4-BE49-F238E27FC236}">
                <a16:creationId xmlns:a16="http://schemas.microsoft.com/office/drawing/2014/main" id="{BB0A824A-76C6-1240-98D5-0A18C8FDB5AB}"/>
              </a:ext>
            </a:extLst>
          </p:cNvPr>
          <p:cNvSpPr>
            <a:spLocks noGrp="1"/>
          </p:cNvSpPr>
          <p:nvPr>
            <p:ph type="body" sz="quarter" idx="62" hasCustomPrompt="1"/>
          </p:nvPr>
        </p:nvSpPr>
        <p:spPr>
          <a:xfrm>
            <a:off x="13356624" y="793680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102" name="Text Placeholder 7">
            <a:extLst>
              <a:ext uri="{FF2B5EF4-FFF2-40B4-BE49-F238E27FC236}">
                <a16:creationId xmlns:a16="http://schemas.microsoft.com/office/drawing/2014/main" id="{BEF56B7B-F357-7248-BC21-62638B149804}"/>
              </a:ext>
            </a:extLst>
          </p:cNvPr>
          <p:cNvSpPr>
            <a:spLocks noGrp="1"/>
          </p:cNvSpPr>
          <p:nvPr>
            <p:ph type="body" sz="quarter" idx="63" hasCustomPrompt="1"/>
          </p:nvPr>
        </p:nvSpPr>
        <p:spPr>
          <a:xfrm>
            <a:off x="13356624" y="714709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103" name="Text Placeholder 7">
            <a:extLst>
              <a:ext uri="{FF2B5EF4-FFF2-40B4-BE49-F238E27FC236}">
                <a16:creationId xmlns:a16="http://schemas.microsoft.com/office/drawing/2014/main" id="{CF21A43E-9609-634C-B0E3-9BCD9E5E53C4}"/>
              </a:ext>
            </a:extLst>
          </p:cNvPr>
          <p:cNvSpPr>
            <a:spLocks noGrp="1"/>
          </p:cNvSpPr>
          <p:nvPr>
            <p:ph type="body" sz="quarter" idx="64" hasCustomPrompt="1"/>
          </p:nvPr>
        </p:nvSpPr>
        <p:spPr>
          <a:xfrm>
            <a:off x="12516402" y="714244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08</a:t>
            </a:r>
            <a:endParaRPr lang="en-GB"/>
          </a:p>
        </p:txBody>
      </p:sp>
      <p:sp>
        <p:nvSpPr>
          <p:cNvPr id="4" name="Slide Number Placeholder 3">
            <a:extLst>
              <a:ext uri="{FF2B5EF4-FFF2-40B4-BE49-F238E27FC236}">
                <a16:creationId xmlns:a16="http://schemas.microsoft.com/office/drawing/2014/main" id="{14754228-32E4-1A54-6954-4D1623C28ACD}"/>
              </a:ext>
            </a:extLst>
          </p:cNvPr>
          <p:cNvSpPr>
            <a:spLocks noGrp="1"/>
          </p:cNvSpPr>
          <p:nvPr>
            <p:ph type="sldNum" sz="quarter" idx="65"/>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4803213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2">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cxnSp>
        <p:nvCxnSpPr>
          <p:cNvPr id="96" name="Straight Connector 95">
            <a:extLst>
              <a:ext uri="{FF2B5EF4-FFF2-40B4-BE49-F238E27FC236}">
                <a16:creationId xmlns:a16="http://schemas.microsoft.com/office/drawing/2014/main" id="{04034D15-87E1-3BAA-6452-98797BD06D65}"/>
              </a:ext>
            </a:extLst>
          </p:cNvPr>
          <p:cNvCxnSpPr>
            <a:cxnSpLocks/>
          </p:cNvCxnSpPr>
          <p:nvPr userDrawn="1"/>
        </p:nvCxnSpPr>
        <p:spPr>
          <a:xfrm>
            <a:off x="9086850"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0143AFE-9104-5BA7-49D0-7ACFF3246A9F}"/>
              </a:ext>
            </a:extLst>
          </p:cNvPr>
          <p:cNvSpPr>
            <a:spLocks noGrp="1"/>
          </p:cNvSpPr>
          <p:nvPr>
            <p:ph type="sldNum" sz="quarter" idx="42"/>
          </p:nvPr>
        </p:nvSpPr>
        <p:spPr/>
        <p:txBody>
          <a:bodyPr/>
          <a:lstStyle/>
          <a:p>
            <a:fld id="{387AECDB-6C85-4FE3-9DAF-486A9B5BAE12}" type="slidenum">
              <a:rPr lang="en-GB" smtClean="0"/>
              <a:pPr/>
              <a:t>‹#›</a:t>
            </a:fld>
            <a:endParaRPr lang="en-GB"/>
          </a:p>
        </p:txBody>
      </p:sp>
      <p:sp>
        <p:nvSpPr>
          <p:cNvPr id="50" name="Text Placeholder 7">
            <a:extLst>
              <a:ext uri="{FF2B5EF4-FFF2-40B4-BE49-F238E27FC236}">
                <a16:creationId xmlns:a16="http://schemas.microsoft.com/office/drawing/2014/main" id="{7725F67A-9650-3244-A672-7B892806769E}"/>
              </a:ext>
            </a:extLst>
          </p:cNvPr>
          <p:cNvSpPr>
            <a:spLocks noGrp="1"/>
          </p:cNvSpPr>
          <p:nvPr>
            <p:ph type="body" sz="quarter" idx="13" hasCustomPrompt="1"/>
          </p:nvPr>
        </p:nvSpPr>
        <p:spPr>
          <a:xfrm>
            <a:off x="3529636" y="404983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51" name="Text Placeholder 7">
            <a:extLst>
              <a:ext uri="{FF2B5EF4-FFF2-40B4-BE49-F238E27FC236}">
                <a16:creationId xmlns:a16="http://schemas.microsoft.com/office/drawing/2014/main" id="{A7251195-7280-5445-BE6D-690815FF6765}"/>
              </a:ext>
            </a:extLst>
          </p:cNvPr>
          <p:cNvSpPr>
            <a:spLocks noGrp="1"/>
          </p:cNvSpPr>
          <p:nvPr>
            <p:ph type="body" sz="quarter" idx="43" hasCustomPrompt="1"/>
          </p:nvPr>
        </p:nvSpPr>
        <p:spPr>
          <a:xfrm>
            <a:off x="3529636" y="326012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52" name="Text Placeholder 7">
            <a:extLst>
              <a:ext uri="{FF2B5EF4-FFF2-40B4-BE49-F238E27FC236}">
                <a16:creationId xmlns:a16="http://schemas.microsoft.com/office/drawing/2014/main" id="{99012305-46F2-284E-802F-C56C76FB239C}"/>
              </a:ext>
            </a:extLst>
          </p:cNvPr>
          <p:cNvSpPr>
            <a:spLocks noGrp="1"/>
          </p:cNvSpPr>
          <p:nvPr>
            <p:ph type="body" sz="quarter" idx="44" hasCustomPrompt="1"/>
          </p:nvPr>
        </p:nvSpPr>
        <p:spPr>
          <a:xfrm>
            <a:off x="2689416" y="325547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01</a:t>
            </a:r>
            <a:endParaRPr lang="en-GB"/>
          </a:p>
        </p:txBody>
      </p:sp>
      <p:sp>
        <p:nvSpPr>
          <p:cNvPr id="53" name="Text Placeholder 7">
            <a:extLst>
              <a:ext uri="{FF2B5EF4-FFF2-40B4-BE49-F238E27FC236}">
                <a16:creationId xmlns:a16="http://schemas.microsoft.com/office/drawing/2014/main" id="{D5DE2EB4-B8F7-8842-9303-6CDB6B57A371}"/>
              </a:ext>
            </a:extLst>
          </p:cNvPr>
          <p:cNvSpPr>
            <a:spLocks noGrp="1"/>
          </p:cNvSpPr>
          <p:nvPr>
            <p:ph type="body" sz="quarter" idx="45" hasCustomPrompt="1"/>
          </p:nvPr>
        </p:nvSpPr>
        <p:spPr>
          <a:xfrm>
            <a:off x="3529636" y="603925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54" name="Text Placeholder 7">
            <a:extLst>
              <a:ext uri="{FF2B5EF4-FFF2-40B4-BE49-F238E27FC236}">
                <a16:creationId xmlns:a16="http://schemas.microsoft.com/office/drawing/2014/main" id="{D5129A95-BF7F-8747-BA3D-5750EA64A02F}"/>
              </a:ext>
            </a:extLst>
          </p:cNvPr>
          <p:cNvSpPr>
            <a:spLocks noGrp="1"/>
          </p:cNvSpPr>
          <p:nvPr>
            <p:ph type="body" sz="quarter" idx="46" hasCustomPrompt="1"/>
          </p:nvPr>
        </p:nvSpPr>
        <p:spPr>
          <a:xfrm>
            <a:off x="3529636" y="5249547"/>
            <a:ext cx="3879717" cy="537558"/>
          </a:xfrm>
          <a:prstGeom prst="rect">
            <a:avLst/>
          </a:prstGeom>
        </p:spPr>
        <p:txBody>
          <a:bodyPr numCol="1" spcCol="274320" anchor="b" anchorCtr="0"/>
          <a:lstStyle>
            <a:lvl1pPr marL="0" marR="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55" name="Text Placeholder 7">
            <a:extLst>
              <a:ext uri="{FF2B5EF4-FFF2-40B4-BE49-F238E27FC236}">
                <a16:creationId xmlns:a16="http://schemas.microsoft.com/office/drawing/2014/main" id="{7B610AD6-0185-654B-B578-32EC3BC44435}"/>
              </a:ext>
            </a:extLst>
          </p:cNvPr>
          <p:cNvSpPr>
            <a:spLocks noGrp="1"/>
          </p:cNvSpPr>
          <p:nvPr>
            <p:ph type="body" sz="quarter" idx="47" hasCustomPrompt="1"/>
          </p:nvPr>
        </p:nvSpPr>
        <p:spPr>
          <a:xfrm>
            <a:off x="2689416" y="524489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02</a:t>
            </a:r>
            <a:endParaRPr lang="en-GB"/>
          </a:p>
        </p:txBody>
      </p:sp>
      <p:sp>
        <p:nvSpPr>
          <p:cNvPr id="56" name="Text Placeholder 7">
            <a:extLst>
              <a:ext uri="{FF2B5EF4-FFF2-40B4-BE49-F238E27FC236}">
                <a16:creationId xmlns:a16="http://schemas.microsoft.com/office/drawing/2014/main" id="{D338DC5D-8A68-1146-A1D6-2EBB313107F5}"/>
              </a:ext>
            </a:extLst>
          </p:cNvPr>
          <p:cNvSpPr>
            <a:spLocks noGrp="1"/>
          </p:cNvSpPr>
          <p:nvPr>
            <p:ph type="body" sz="quarter" idx="48" hasCustomPrompt="1"/>
          </p:nvPr>
        </p:nvSpPr>
        <p:spPr>
          <a:xfrm>
            <a:off x="3529636" y="8095930"/>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57" name="Text Placeholder 7">
            <a:extLst>
              <a:ext uri="{FF2B5EF4-FFF2-40B4-BE49-F238E27FC236}">
                <a16:creationId xmlns:a16="http://schemas.microsoft.com/office/drawing/2014/main" id="{2AF72B74-5869-7045-BD2E-15B2E1D78A5B}"/>
              </a:ext>
            </a:extLst>
          </p:cNvPr>
          <p:cNvSpPr>
            <a:spLocks noGrp="1"/>
          </p:cNvSpPr>
          <p:nvPr>
            <p:ph type="body" sz="quarter" idx="49" hasCustomPrompt="1"/>
          </p:nvPr>
        </p:nvSpPr>
        <p:spPr>
          <a:xfrm>
            <a:off x="3529636" y="7306219"/>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58" name="Text Placeholder 7">
            <a:extLst>
              <a:ext uri="{FF2B5EF4-FFF2-40B4-BE49-F238E27FC236}">
                <a16:creationId xmlns:a16="http://schemas.microsoft.com/office/drawing/2014/main" id="{E27DA2F2-948F-FF40-943C-334A8968B653}"/>
              </a:ext>
            </a:extLst>
          </p:cNvPr>
          <p:cNvSpPr>
            <a:spLocks noGrp="1"/>
          </p:cNvSpPr>
          <p:nvPr>
            <p:ph type="body" sz="quarter" idx="50" hasCustomPrompt="1"/>
          </p:nvPr>
        </p:nvSpPr>
        <p:spPr>
          <a:xfrm>
            <a:off x="2689416" y="7301563"/>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03</a:t>
            </a:r>
            <a:endParaRPr lang="en-GB"/>
          </a:p>
        </p:txBody>
      </p:sp>
      <p:sp>
        <p:nvSpPr>
          <p:cNvPr id="62" name="Text Placeholder 7">
            <a:extLst>
              <a:ext uri="{FF2B5EF4-FFF2-40B4-BE49-F238E27FC236}">
                <a16:creationId xmlns:a16="http://schemas.microsoft.com/office/drawing/2014/main" id="{162E6E80-B351-A44D-ACBF-3EB2CC72D893}"/>
              </a:ext>
            </a:extLst>
          </p:cNvPr>
          <p:cNvSpPr>
            <a:spLocks noGrp="1"/>
          </p:cNvSpPr>
          <p:nvPr>
            <p:ph type="body" sz="quarter" idx="51" hasCustomPrompt="1"/>
          </p:nvPr>
        </p:nvSpPr>
        <p:spPr>
          <a:xfrm>
            <a:off x="11934047" y="404983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63" name="Text Placeholder 7">
            <a:extLst>
              <a:ext uri="{FF2B5EF4-FFF2-40B4-BE49-F238E27FC236}">
                <a16:creationId xmlns:a16="http://schemas.microsoft.com/office/drawing/2014/main" id="{316D74CE-99FB-9F41-BEF5-928F9FD5E6F1}"/>
              </a:ext>
            </a:extLst>
          </p:cNvPr>
          <p:cNvSpPr>
            <a:spLocks noGrp="1"/>
          </p:cNvSpPr>
          <p:nvPr>
            <p:ph type="body" sz="quarter" idx="52" hasCustomPrompt="1"/>
          </p:nvPr>
        </p:nvSpPr>
        <p:spPr>
          <a:xfrm>
            <a:off x="11934047" y="326012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64" name="Text Placeholder 7">
            <a:extLst>
              <a:ext uri="{FF2B5EF4-FFF2-40B4-BE49-F238E27FC236}">
                <a16:creationId xmlns:a16="http://schemas.microsoft.com/office/drawing/2014/main" id="{C154A27A-52B3-E640-B655-4A10D6F6B625}"/>
              </a:ext>
            </a:extLst>
          </p:cNvPr>
          <p:cNvSpPr>
            <a:spLocks noGrp="1"/>
          </p:cNvSpPr>
          <p:nvPr>
            <p:ph type="body" sz="quarter" idx="53" hasCustomPrompt="1"/>
          </p:nvPr>
        </p:nvSpPr>
        <p:spPr>
          <a:xfrm>
            <a:off x="11093827" y="325547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04</a:t>
            </a:r>
            <a:endParaRPr lang="en-GB"/>
          </a:p>
        </p:txBody>
      </p:sp>
      <p:sp>
        <p:nvSpPr>
          <p:cNvPr id="65" name="Text Placeholder 7">
            <a:extLst>
              <a:ext uri="{FF2B5EF4-FFF2-40B4-BE49-F238E27FC236}">
                <a16:creationId xmlns:a16="http://schemas.microsoft.com/office/drawing/2014/main" id="{D226ED8E-0543-B34C-8AED-668EEDACB965}"/>
              </a:ext>
            </a:extLst>
          </p:cNvPr>
          <p:cNvSpPr>
            <a:spLocks noGrp="1"/>
          </p:cNvSpPr>
          <p:nvPr>
            <p:ph type="body" sz="quarter" idx="54" hasCustomPrompt="1"/>
          </p:nvPr>
        </p:nvSpPr>
        <p:spPr>
          <a:xfrm>
            <a:off x="11934047" y="603925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66" name="Text Placeholder 7">
            <a:extLst>
              <a:ext uri="{FF2B5EF4-FFF2-40B4-BE49-F238E27FC236}">
                <a16:creationId xmlns:a16="http://schemas.microsoft.com/office/drawing/2014/main" id="{76D8EF64-4F5B-2B4D-9F04-B5F947819DCA}"/>
              </a:ext>
            </a:extLst>
          </p:cNvPr>
          <p:cNvSpPr>
            <a:spLocks noGrp="1"/>
          </p:cNvSpPr>
          <p:nvPr>
            <p:ph type="body" sz="quarter" idx="55" hasCustomPrompt="1"/>
          </p:nvPr>
        </p:nvSpPr>
        <p:spPr>
          <a:xfrm>
            <a:off x="11934047" y="5249547"/>
            <a:ext cx="3879717" cy="537558"/>
          </a:xfrm>
          <a:prstGeom prst="rect">
            <a:avLst/>
          </a:prstGeom>
        </p:spPr>
        <p:txBody>
          <a:bodyPr numCol="1" spcCol="274320" anchor="b" anchorCtr="0"/>
          <a:lstStyle>
            <a:lvl1pPr marL="0" marR="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67" name="Text Placeholder 7">
            <a:extLst>
              <a:ext uri="{FF2B5EF4-FFF2-40B4-BE49-F238E27FC236}">
                <a16:creationId xmlns:a16="http://schemas.microsoft.com/office/drawing/2014/main" id="{BF3DEF7A-DA17-4844-8B58-526CF584A00C}"/>
              </a:ext>
            </a:extLst>
          </p:cNvPr>
          <p:cNvSpPr>
            <a:spLocks noGrp="1"/>
          </p:cNvSpPr>
          <p:nvPr>
            <p:ph type="body" sz="quarter" idx="56" hasCustomPrompt="1"/>
          </p:nvPr>
        </p:nvSpPr>
        <p:spPr>
          <a:xfrm>
            <a:off x="11093827" y="524489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05</a:t>
            </a:r>
            <a:endParaRPr lang="en-GB"/>
          </a:p>
        </p:txBody>
      </p:sp>
      <p:sp>
        <p:nvSpPr>
          <p:cNvPr id="68" name="Text Placeholder 7">
            <a:extLst>
              <a:ext uri="{FF2B5EF4-FFF2-40B4-BE49-F238E27FC236}">
                <a16:creationId xmlns:a16="http://schemas.microsoft.com/office/drawing/2014/main" id="{31737235-D27F-704E-9822-B395A0732597}"/>
              </a:ext>
            </a:extLst>
          </p:cNvPr>
          <p:cNvSpPr>
            <a:spLocks noGrp="1"/>
          </p:cNvSpPr>
          <p:nvPr>
            <p:ph type="body" sz="quarter" idx="57" hasCustomPrompt="1"/>
          </p:nvPr>
        </p:nvSpPr>
        <p:spPr>
          <a:xfrm>
            <a:off x="11934047" y="8095930"/>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69" name="Text Placeholder 7">
            <a:extLst>
              <a:ext uri="{FF2B5EF4-FFF2-40B4-BE49-F238E27FC236}">
                <a16:creationId xmlns:a16="http://schemas.microsoft.com/office/drawing/2014/main" id="{A818639B-0434-2F4F-82A0-639993D1FB13}"/>
              </a:ext>
            </a:extLst>
          </p:cNvPr>
          <p:cNvSpPr>
            <a:spLocks noGrp="1"/>
          </p:cNvSpPr>
          <p:nvPr>
            <p:ph type="body" sz="quarter" idx="58" hasCustomPrompt="1"/>
          </p:nvPr>
        </p:nvSpPr>
        <p:spPr>
          <a:xfrm>
            <a:off x="11934047" y="7306219"/>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a:t>
            </a:r>
            <a:endParaRPr lang="en-GB"/>
          </a:p>
        </p:txBody>
      </p:sp>
      <p:sp>
        <p:nvSpPr>
          <p:cNvPr id="70" name="Text Placeholder 7">
            <a:extLst>
              <a:ext uri="{FF2B5EF4-FFF2-40B4-BE49-F238E27FC236}">
                <a16:creationId xmlns:a16="http://schemas.microsoft.com/office/drawing/2014/main" id="{E03F0F47-04D2-074D-8DEE-9BCC68D249DC}"/>
              </a:ext>
            </a:extLst>
          </p:cNvPr>
          <p:cNvSpPr>
            <a:spLocks noGrp="1"/>
          </p:cNvSpPr>
          <p:nvPr>
            <p:ph type="body" sz="quarter" idx="59" hasCustomPrompt="1"/>
          </p:nvPr>
        </p:nvSpPr>
        <p:spPr>
          <a:xfrm>
            <a:off x="11093827" y="7301563"/>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06</a:t>
            </a:r>
            <a:endParaRPr lang="en-GB"/>
          </a:p>
        </p:txBody>
      </p:sp>
      <p:sp>
        <p:nvSpPr>
          <p:cNvPr id="4" name="Title 1">
            <a:extLst>
              <a:ext uri="{FF2B5EF4-FFF2-40B4-BE49-F238E27FC236}">
                <a16:creationId xmlns:a16="http://schemas.microsoft.com/office/drawing/2014/main" id="{E43C9091-C339-7846-59E1-48AC252B3D1C}"/>
              </a:ext>
            </a:extLst>
          </p:cNvPr>
          <p:cNvSpPr>
            <a:spLocks noGrp="1"/>
          </p:cNvSpPr>
          <p:nvPr>
            <p:ph type="title" hasCustomPrompt="1"/>
          </p:nvPr>
        </p:nvSpPr>
        <p:spPr>
          <a:xfrm>
            <a:off x="661987" y="1126983"/>
            <a:ext cx="6747357" cy="162519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948343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Statement with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0" y="0"/>
            <a:ext cx="17886363" cy="10058400"/>
          </a:xfrm>
          <a:solidFill>
            <a:srgbClr val="BDBEBD"/>
          </a:solidFill>
        </p:spPr>
        <p:txBody>
          <a:bodyPr anchor="ctr"/>
          <a:lstStyle>
            <a:lvl1pPr algn="ctr">
              <a:defRPr>
                <a:solidFill>
                  <a:schemeClr val="bg1"/>
                </a:solidFill>
              </a:defRPr>
            </a:lvl1pPr>
          </a:lstStyle>
          <a:p>
            <a:r>
              <a:rPr lang="en-GB"/>
              <a:t>Click to place 16x9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a:p>
        </p:txBody>
      </p:sp>
      <p:sp>
        <p:nvSpPr>
          <p:cNvPr id="7" name="Title 6">
            <a:extLst>
              <a:ext uri="{FF2B5EF4-FFF2-40B4-BE49-F238E27FC236}">
                <a16:creationId xmlns:a16="http://schemas.microsoft.com/office/drawing/2014/main" id="{DB1BF636-55A2-ACFF-B33A-82DD8DE38D69}"/>
              </a:ext>
            </a:extLst>
          </p:cNvPr>
          <p:cNvSpPr>
            <a:spLocks noGrp="1"/>
          </p:cNvSpPr>
          <p:nvPr>
            <p:ph type="title" hasCustomPrompt="1"/>
          </p:nvPr>
        </p:nvSpPr>
        <p:spPr>
          <a:xfrm>
            <a:off x="2066924" y="2095707"/>
            <a:ext cx="13752513" cy="1535460"/>
          </a:xfrm>
        </p:spPr>
        <p:txBody>
          <a:bodyPr/>
          <a:lstStyle>
            <a:lvl1pPr algn="ctr">
              <a:lnSpc>
                <a:spcPts val="6264"/>
              </a:lnSpc>
              <a:defRPr sz="5400">
                <a:solidFill>
                  <a:schemeClr val="tx1"/>
                </a:solidFill>
              </a:defRPr>
            </a:lvl1pPr>
          </a:lstStyle>
          <a:p>
            <a:r>
              <a:rPr lang="en-US"/>
              <a:t>Sed hendrerit </a:t>
            </a:r>
            <a:br>
              <a:rPr lang="en-US"/>
            </a:br>
            <a:r>
              <a:rPr lang="en-US"/>
              <a:t>consectetur dapibus</a:t>
            </a:r>
          </a:p>
        </p:txBody>
      </p:sp>
      <p:sp>
        <p:nvSpPr>
          <p:cNvPr id="11" name="Text Placeholder 4">
            <a:extLst>
              <a:ext uri="{FF2B5EF4-FFF2-40B4-BE49-F238E27FC236}">
                <a16:creationId xmlns:a16="http://schemas.microsoft.com/office/drawing/2014/main" id="{45F5B617-B7F6-4B3F-EC8E-27579D5BCDA4}"/>
              </a:ext>
            </a:extLst>
          </p:cNvPr>
          <p:cNvSpPr>
            <a:spLocks noGrp="1"/>
          </p:cNvSpPr>
          <p:nvPr>
            <p:ph type="body" sz="quarter" idx="12" hasCustomPrompt="1"/>
          </p:nvPr>
        </p:nvSpPr>
        <p:spPr>
          <a:xfrm>
            <a:off x="2951337" y="4388367"/>
            <a:ext cx="11696352" cy="1166812"/>
          </a:xfrm>
          <a:prstGeom prst="rect">
            <a:avLst/>
          </a:prstGeom>
        </p:spPr>
        <p:txBody>
          <a:bodyPr/>
          <a:lstStyle>
            <a:lvl1pPr marL="0" indent="0" algn="ctr">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marL="0" marR="0" lvl="0" indent="0" algn="ctr" defTabSz="1344150" rtl="0" eaLnBrk="1" fontAlgn="auto" latinLnBrk="0" hangingPunct="1">
              <a:lnSpc>
                <a:spcPts val="3996"/>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a:t>
            </a:r>
            <a:r>
              <a:rPr lang="en-GB" sz="2800"/>
              <a:t> Sed malesuada, arcu vel posuere tristique, tortor nibh pharetra arcu, sed dignissim mauris purus eget turpis. Phasellus at velit aliquet, accumsan leo vitae, aliquet sem. Pellentesque mattis nibh libero, sed dapibus diam dictum vel. Quisque neque ligula, faucibus sodales tincidunt sed, viverra vitae sapien. </a:t>
            </a:r>
            <a:endParaRPr lang="en-US"/>
          </a:p>
        </p:txBody>
      </p:sp>
    </p:spTree>
    <p:extLst>
      <p:ext uri="{BB962C8B-B14F-4D97-AF65-F5344CB8AC3E}">
        <p14:creationId xmlns:p14="http://schemas.microsoft.com/office/powerpoint/2010/main" val="161779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_7 peop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3470275" y="5344235"/>
            <a:ext cx="2484438"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3470275" y="5704275"/>
            <a:ext cx="2484438" cy="544406"/>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6278563" y="5704275"/>
            <a:ext cx="2520950"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9096035" y="5704275"/>
            <a:ext cx="2484438"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1931650" y="5704275"/>
            <a:ext cx="2493621" cy="5420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3737230"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6563774"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9362990"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2203196"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6278563" y="5344235"/>
            <a:ext cx="252095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9100628" y="5344235"/>
            <a:ext cx="2475253"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1" name="Text Placeholder 7">
            <a:extLst>
              <a:ext uri="{FF2B5EF4-FFF2-40B4-BE49-F238E27FC236}">
                <a16:creationId xmlns:a16="http://schemas.microsoft.com/office/drawing/2014/main" id="{C98859E9-6340-EEBF-0DAA-B0AA7C41BD1D}"/>
              </a:ext>
            </a:extLst>
          </p:cNvPr>
          <p:cNvSpPr>
            <a:spLocks noGrp="1"/>
          </p:cNvSpPr>
          <p:nvPr>
            <p:ph type="body" sz="quarter" idx="50" hasCustomPrompt="1"/>
          </p:nvPr>
        </p:nvSpPr>
        <p:spPr>
          <a:xfrm>
            <a:off x="11932790" y="5348043"/>
            <a:ext cx="249134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2" name="Text Placeholder 7">
            <a:extLst>
              <a:ext uri="{FF2B5EF4-FFF2-40B4-BE49-F238E27FC236}">
                <a16:creationId xmlns:a16="http://schemas.microsoft.com/office/drawing/2014/main" id="{DD58D8E2-E3B4-25B3-7E17-4F8752608A90}"/>
              </a:ext>
            </a:extLst>
          </p:cNvPr>
          <p:cNvSpPr>
            <a:spLocks noGrp="1"/>
          </p:cNvSpPr>
          <p:nvPr>
            <p:ph type="body" sz="quarter" idx="51" hasCustomPrompt="1"/>
          </p:nvPr>
        </p:nvSpPr>
        <p:spPr>
          <a:xfrm>
            <a:off x="4890364" y="8957706"/>
            <a:ext cx="2520950"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14" name="Text Placeholder 7">
            <a:extLst>
              <a:ext uri="{FF2B5EF4-FFF2-40B4-BE49-F238E27FC236}">
                <a16:creationId xmlns:a16="http://schemas.microsoft.com/office/drawing/2014/main" id="{B7DCBF5F-E6A6-46F6-32E8-0D098CDC3E08}"/>
              </a:ext>
            </a:extLst>
          </p:cNvPr>
          <p:cNvSpPr>
            <a:spLocks noGrp="1"/>
          </p:cNvSpPr>
          <p:nvPr>
            <p:ph type="body" sz="quarter" idx="52" hasCustomPrompt="1"/>
          </p:nvPr>
        </p:nvSpPr>
        <p:spPr>
          <a:xfrm>
            <a:off x="7707836" y="8957706"/>
            <a:ext cx="2484438"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15" name="Text Placeholder 7">
            <a:extLst>
              <a:ext uri="{FF2B5EF4-FFF2-40B4-BE49-F238E27FC236}">
                <a16:creationId xmlns:a16="http://schemas.microsoft.com/office/drawing/2014/main" id="{F76B0859-8A2C-ABAA-32B6-0A59955D2A24}"/>
              </a:ext>
            </a:extLst>
          </p:cNvPr>
          <p:cNvSpPr>
            <a:spLocks noGrp="1"/>
          </p:cNvSpPr>
          <p:nvPr>
            <p:ph type="body" sz="quarter" idx="53" hasCustomPrompt="1"/>
          </p:nvPr>
        </p:nvSpPr>
        <p:spPr>
          <a:xfrm>
            <a:off x="10543451" y="8957706"/>
            <a:ext cx="2493621" cy="5420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16" name="Picture Placeholder 11">
            <a:extLst>
              <a:ext uri="{FF2B5EF4-FFF2-40B4-BE49-F238E27FC236}">
                <a16:creationId xmlns:a16="http://schemas.microsoft.com/office/drawing/2014/main" id="{7A8B4404-9B64-E8DE-E9A5-8046B04B1BE3}"/>
              </a:ext>
            </a:extLst>
          </p:cNvPr>
          <p:cNvSpPr>
            <a:spLocks noGrp="1"/>
          </p:cNvSpPr>
          <p:nvPr>
            <p:ph type="pic" sz="quarter" idx="54" hasCustomPrompt="1"/>
          </p:nvPr>
        </p:nvSpPr>
        <p:spPr>
          <a:xfrm>
            <a:off x="5175575" y="6475938"/>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8" name="Picture Placeholder 11">
            <a:extLst>
              <a:ext uri="{FF2B5EF4-FFF2-40B4-BE49-F238E27FC236}">
                <a16:creationId xmlns:a16="http://schemas.microsoft.com/office/drawing/2014/main" id="{B610D187-53F5-3A65-8D42-FE47B790190E}"/>
              </a:ext>
            </a:extLst>
          </p:cNvPr>
          <p:cNvSpPr>
            <a:spLocks noGrp="1"/>
          </p:cNvSpPr>
          <p:nvPr>
            <p:ph type="pic" sz="quarter" idx="55" hasCustomPrompt="1"/>
          </p:nvPr>
        </p:nvSpPr>
        <p:spPr>
          <a:xfrm>
            <a:off x="7974791" y="6475938"/>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9" name="Picture Placeholder 11">
            <a:extLst>
              <a:ext uri="{FF2B5EF4-FFF2-40B4-BE49-F238E27FC236}">
                <a16:creationId xmlns:a16="http://schemas.microsoft.com/office/drawing/2014/main" id="{85325BEF-36DE-B509-AA90-178CE766FF5A}"/>
              </a:ext>
            </a:extLst>
          </p:cNvPr>
          <p:cNvSpPr>
            <a:spLocks noGrp="1"/>
          </p:cNvSpPr>
          <p:nvPr>
            <p:ph type="pic" sz="quarter" idx="56" hasCustomPrompt="1"/>
          </p:nvPr>
        </p:nvSpPr>
        <p:spPr>
          <a:xfrm>
            <a:off x="10814997" y="6475938"/>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3" name="Text Placeholder 7">
            <a:extLst>
              <a:ext uri="{FF2B5EF4-FFF2-40B4-BE49-F238E27FC236}">
                <a16:creationId xmlns:a16="http://schemas.microsoft.com/office/drawing/2014/main" id="{54EE1C2B-D6E9-AADD-B4B6-0BD58664ADB7}"/>
              </a:ext>
            </a:extLst>
          </p:cNvPr>
          <p:cNvSpPr>
            <a:spLocks noGrp="1"/>
          </p:cNvSpPr>
          <p:nvPr>
            <p:ph type="body" sz="quarter" idx="57" hasCustomPrompt="1"/>
          </p:nvPr>
        </p:nvSpPr>
        <p:spPr>
          <a:xfrm>
            <a:off x="4890364" y="8597666"/>
            <a:ext cx="252095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29" name="Text Placeholder 7">
            <a:extLst>
              <a:ext uri="{FF2B5EF4-FFF2-40B4-BE49-F238E27FC236}">
                <a16:creationId xmlns:a16="http://schemas.microsoft.com/office/drawing/2014/main" id="{EBF0DB5E-1AA2-57A7-AB3F-09E8EC642AE6}"/>
              </a:ext>
            </a:extLst>
          </p:cNvPr>
          <p:cNvSpPr>
            <a:spLocks noGrp="1"/>
          </p:cNvSpPr>
          <p:nvPr>
            <p:ph type="body" sz="quarter" idx="58" hasCustomPrompt="1"/>
          </p:nvPr>
        </p:nvSpPr>
        <p:spPr>
          <a:xfrm>
            <a:off x="7712429" y="8597666"/>
            <a:ext cx="2475253"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30" name="Text Placeholder 7">
            <a:extLst>
              <a:ext uri="{FF2B5EF4-FFF2-40B4-BE49-F238E27FC236}">
                <a16:creationId xmlns:a16="http://schemas.microsoft.com/office/drawing/2014/main" id="{AB4248B3-42F8-26A3-C9F8-F05CD417C468}"/>
              </a:ext>
            </a:extLst>
          </p:cNvPr>
          <p:cNvSpPr>
            <a:spLocks noGrp="1"/>
          </p:cNvSpPr>
          <p:nvPr>
            <p:ph type="body" sz="quarter" idx="59" hasCustomPrompt="1"/>
          </p:nvPr>
        </p:nvSpPr>
        <p:spPr>
          <a:xfrm>
            <a:off x="10544591" y="8601474"/>
            <a:ext cx="249134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5" name="Title 1">
            <a:extLst>
              <a:ext uri="{FF2B5EF4-FFF2-40B4-BE49-F238E27FC236}">
                <a16:creationId xmlns:a16="http://schemas.microsoft.com/office/drawing/2014/main" id="{D5332AAC-9F2D-0F2F-CED3-A3E5ADD1777E}"/>
              </a:ext>
            </a:extLst>
          </p:cNvPr>
          <p:cNvSpPr>
            <a:spLocks noGrp="1"/>
          </p:cNvSpPr>
          <p:nvPr>
            <p:ph type="title" hasCustomPrompt="1"/>
          </p:nvPr>
        </p:nvSpPr>
        <p:spPr>
          <a:xfrm>
            <a:off x="662796" y="1117874"/>
            <a:ext cx="10924578" cy="701434"/>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3756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Long Bios_4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874"/>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066925" y="4742625"/>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2066925" y="5173662"/>
            <a:ext cx="2926080" cy="3461023"/>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Arcu vel posuere tristique, tortor nibh pharetra arcu, sed dignissim mauris purus eget turpis. Phasellus at velit aliquet, accumsan leo vitae, aliquet sem. Pellentesque mattis nibh libero, sed dapibus. </a:t>
            </a:r>
            <a:r>
              <a:rPr lang="en-US" err="1"/>
              <a:t>Arcu</a:t>
            </a:r>
            <a:r>
              <a:rPr lang="en-US"/>
              <a:t> vel </a:t>
            </a:r>
            <a:r>
              <a:rPr lang="en-US" err="1"/>
              <a:t>posuere</a:t>
            </a:r>
            <a:r>
              <a:rPr lang="en-US"/>
              <a:t> </a:t>
            </a:r>
            <a:r>
              <a:rPr lang="en-US" err="1"/>
              <a:t>tristique</a:t>
            </a:r>
            <a:r>
              <a:rPr lang="en-US"/>
              <a:t>, </a:t>
            </a:r>
            <a:r>
              <a:rPr lang="en-US" err="1"/>
              <a:t>tortor</a:t>
            </a:r>
            <a:r>
              <a:rPr lang="en-US"/>
              <a:t> </a:t>
            </a:r>
            <a:r>
              <a:rPr lang="en-US" err="1"/>
              <a:t>nibh</a:t>
            </a:r>
            <a:r>
              <a:rPr lang="en-US"/>
              <a:t> pharetra </a:t>
            </a:r>
            <a:r>
              <a:rPr lang="en-US" err="1"/>
              <a:t>arcu</a:t>
            </a:r>
            <a:r>
              <a:rPr lang="en-US"/>
              <a:t>, sed </a:t>
            </a:r>
            <a:r>
              <a:rPr lang="en-US" err="1"/>
              <a:t>dignissim</a:t>
            </a:r>
            <a:r>
              <a:rPr lang="en-US"/>
              <a:t> </a:t>
            </a:r>
            <a:r>
              <a:rPr lang="en-US" err="1"/>
              <a:t>mauris</a:t>
            </a:r>
            <a:r>
              <a:rPr lang="en-US"/>
              <a:t> </a:t>
            </a:r>
            <a:r>
              <a:rPr lang="en-US" err="1"/>
              <a:t>purus</a:t>
            </a:r>
            <a:r>
              <a:rPr lang="en-US"/>
              <a:t> </a:t>
            </a:r>
            <a:r>
              <a:rPr lang="en-US" err="1"/>
              <a:t>eget</a:t>
            </a:r>
            <a:r>
              <a:rPr lang="en-US"/>
              <a:t> </a:t>
            </a:r>
            <a:r>
              <a:rPr lang="en-US" err="1"/>
              <a:t>turpis</a:t>
            </a:r>
            <a:r>
              <a:rPr lang="en-US"/>
              <a:t>. </a:t>
            </a:r>
            <a:r>
              <a:rPr lang="en-US" err="1"/>
              <a:t>Phasellus</a:t>
            </a:r>
            <a:r>
              <a:rPr lang="en-US"/>
              <a:t> at </a:t>
            </a:r>
            <a:r>
              <a:rPr lang="en-US" err="1"/>
              <a:t>velit</a:t>
            </a:r>
            <a:r>
              <a:rPr lang="en-US"/>
              <a:t> </a:t>
            </a:r>
            <a:r>
              <a:rPr lang="en-US" err="1"/>
              <a:t>aliquet</a:t>
            </a:r>
            <a:r>
              <a:rPr lang="en-US"/>
              <a:t>, </a:t>
            </a:r>
            <a:r>
              <a:rPr lang="en-US" err="1"/>
              <a:t>accumsan</a:t>
            </a:r>
            <a:r>
              <a:rPr lang="en-US"/>
              <a:t> </a:t>
            </a:r>
            <a:r>
              <a:rPr lang="en-US" err="1"/>
              <a:t>leo</a:t>
            </a:r>
            <a:r>
              <a:rPr lang="en-US"/>
              <a:t> vitae, </a:t>
            </a:r>
            <a:r>
              <a:rPr lang="en-US" err="1"/>
              <a:t>aliquet</a:t>
            </a:r>
            <a:r>
              <a:rPr lang="en-US"/>
              <a:t> sem. </a:t>
            </a:r>
            <a:r>
              <a:rPr lang="en-US" err="1"/>
              <a:t>Pellentesque</a:t>
            </a:r>
            <a:r>
              <a:rPr lang="en-US"/>
              <a:t> </a:t>
            </a:r>
            <a:r>
              <a:rPr lang="en-US" err="1"/>
              <a:t>mattis</a:t>
            </a:r>
            <a:r>
              <a:rPr lang="en-US"/>
              <a:t> </a:t>
            </a:r>
            <a:r>
              <a:rPr lang="en-US" err="1"/>
              <a:t>nibh</a:t>
            </a:r>
            <a:r>
              <a:rPr lang="en-US"/>
              <a:t> libero, sed </a:t>
            </a:r>
            <a:r>
              <a:rPr lang="en-US" err="1"/>
              <a:t>dapibus</a:t>
            </a:r>
            <a:r>
              <a:rPr lang="en-US"/>
              <a:t>.</a:t>
            </a:r>
            <a:endParaRPr lang="en-GB"/>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5669350" y="5173663"/>
            <a:ext cx="2926080" cy="3461029"/>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9290934" y="5173663"/>
            <a:ext cx="2926080" cy="3461029"/>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2921702" y="5173663"/>
            <a:ext cx="2926080" cy="3446153"/>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2573084"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6167824"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9761749"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3353032"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5669350" y="4742625"/>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9295526" y="4748124"/>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1" name="Text Placeholder 7">
            <a:extLst>
              <a:ext uri="{FF2B5EF4-FFF2-40B4-BE49-F238E27FC236}">
                <a16:creationId xmlns:a16="http://schemas.microsoft.com/office/drawing/2014/main" id="{C98859E9-6340-EEBF-0DAA-B0AA7C41BD1D}"/>
              </a:ext>
            </a:extLst>
          </p:cNvPr>
          <p:cNvSpPr>
            <a:spLocks noGrp="1"/>
          </p:cNvSpPr>
          <p:nvPr>
            <p:ph type="body" sz="quarter" idx="50" hasCustomPrompt="1"/>
          </p:nvPr>
        </p:nvSpPr>
        <p:spPr>
          <a:xfrm>
            <a:off x="12922843" y="4746433"/>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Tree>
    <p:extLst>
      <p:ext uri="{BB962C8B-B14F-4D97-AF65-F5344CB8AC3E}">
        <p14:creationId xmlns:p14="http://schemas.microsoft.com/office/powerpoint/2010/main" val="3506162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Long Bios_3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922"/>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3271796" y="4745371"/>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3271796" y="5124102"/>
            <a:ext cx="2926080" cy="3640360"/>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7503021" y="5124102"/>
            <a:ext cx="2926080" cy="36403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1683139" y="5124102"/>
            <a:ext cx="2926080" cy="36403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3743871" y="2601676"/>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7971021" y="2601676"/>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12182771" y="2601676"/>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7503021" y="4745371"/>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11687731" y="4750870"/>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Tree>
    <p:extLst>
      <p:ext uri="{BB962C8B-B14F-4D97-AF65-F5344CB8AC3E}">
        <p14:creationId xmlns:p14="http://schemas.microsoft.com/office/powerpoint/2010/main" val="1196664147"/>
      </p:ext>
    </p:extLst>
  </p:cSld>
  <p:clrMapOvr>
    <a:masterClrMapping/>
  </p:clrMapOvr>
  <p:extLst>
    <p:ext uri="{DCECCB84-F9BA-43D5-87BE-67443E8EF086}">
      <p15:sldGuideLst xmlns:p15="http://schemas.microsoft.com/office/powerpoint/2012/main">
        <p15:guide id="1" pos="563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people + Pictur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686874CF-C977-3249-CC5C-0958517E9151}"/>
              </a:ext>
            </a:extLst>
          </p:cNvPr>
          <p:cNvSpPr>
            <a:spLocks noGrp="1"/>
          </p:cNvSpPr>
          <p:nvPr>
            <p:ph type="pic" sz="quarter" idx="14" hasCustomPrompt="1"/>
          </p:nvPr>
        </p:nvSpPr>
        <p:spPr>
          <a:xfrm>
            <a:off x="10355" y="0"/>
            <a:ext cx="7673145" cy="10058399"/>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8434855" y="507752"/>
            <a:ext cx="6716178" cy="294213"/>
          </a:xfrm>
          <a:prstGeom prst="rect">
            <a:avLst/>
          </a:prstGeom>
        </p:spPr>
        <p:txBody>
          <a:bodyPr/>
          <a:lstStyle/>
          <a:p>
            <a:r>
              <a:rPr lang="en-US" noProof="0"/>
              <a:t>Header Text – Remove if Not Needed</a:t>
            </a:r>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10269351" y="4097180"/>
            <a:ext cx="2402836"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0264758" y="6315910"/>
            <a:ext cx="2368035"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4821539" y="4099708"/>
            <a:ext cx="2402836" cy="54206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8443849" y="3244481"/>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12996036" y="3244481"/>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2996036" y="5505774"/>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10269351" y="3718449"/>
            <a:ext cx="2402836"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10269351" y="5937179"/>
            <a:ext cx="2363441"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1" name="Text Placeholder 7">
            <a:extLst>
              <a:ext uri="{FF2B5EF4-FFF2-40B4-BE49-F238E27FC236}">
                <a16:creationId xmlns:a16="http://schemas.microsoft.com/office/drawing/2014/main" id="{C98859E9-6340-EEBF-0DAA-B0AA7C41BD1D}"/>
              </a:ext>
            </a:extLst>
          </p:cNvPr>
          <p:cNvSpPr>
            <a:spLocks noGrp="1"/>
          </p:cNvSpPr>
          <p:nvPr>
            <p:ph type="body" sz="quarter" idx="50" hasCustomPrompt="1"/>
          </p:nvPr>
        </p:nvSpPr>
        <p:spPr>
          <a:xfrm>
            <a:off x="14822679" y="3724785"/>
            <a:ext cx="2401696"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12" name="Text Placeholder 7">
            <a:extLst>
              <a:ext uri="{FF2B5EF4-FFF2-40B4-BE49-F238E27FC236}">
                <a16:creationId xmlns:a16="http://schemas.microsoft.com/office/drawing/2014/main" id="{DD58D8E2-E3B4-25B3-7E17-4F8752608A90}"/>
              </a:ext>
            </a:extLst>
          </p:cNvPr>
          <p:cNvSpPr>
            <a:spLocks noGrp="1"/>
          </p:cNvSpPr>
          <p:nvPr>
            <p:ph type="body" sz="quarter" idx="51" hasCustomPrompt="1"/>
          </p:nvPr>
        </p:nvSpPr>
        <p:spPr>
          <a:xfrm>
            <a:off x="14821539" y="6315910"/>
            <a:ext cx="2402836"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14" name="Text Placeholder 7">
            <a:extLst>
              <a:ext uri="{FF2B5EF4-FFF2-40B4-BE49-F238E27FC236}">
                <a16:creationId xmlns:a16="http://schemas.microsoft.com/office/drawing/2014/main" id="{B7DCBF5F-E6A6-46F6-32E8-0D098CDC3E08}"/>
              </a:ext>
            </a:extLst>
          </p:cNvPr>
          <p:cNvSpPr>
            <a:spLocks noGrp="1"/>
          </p:cNvSpPr>
          <p:nvPr>
            <p:ph type="body" sz="quarter" idx="52" hasCustomPrompt="1"/>
          </p:nvPr>
        </p:nvSpPr>
        <p:spPr>
          <a:xfrm>
            <a:off x="10243226" y="8596284"/>
            <a:ext cx="2359281"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15" name="Text Placeholder 7">
            <a:extLst>
              <a:ext uri="{FF2B5EF4-FFF2-40B4-BE49-F238E27FC236}">
                <a16:creationId xmlns:a16="http://schemas.microsoft.com/office/drawing/2014/main" id="{F76B0859-8A2C-ABAA-32B6-0A59955D2A24}"/>
              </a:ext>
            </a:extLst>
          </p:cNvPr>
          <p:cNvSpPr>
            <a:spLocks noGrp="1"/>
          </p:cNvSpPr>
          <p:nvPr>
            <p:ph type="body" sz="quarter" idx="53" hasCustomPrompt="1"/>
          </p:nvPr>
        </p:nvSpPr>
        <p:spPr>
          <a:xfrm>
            <a:off x="14806482" y="8598624"/>
            <a:ext cx="2417893" cy="54206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a:t>
            </a:r>
            <a:endParaRPr lang="en-GB"/>
          </a:p>
        </p:txBody>
      </p:sp>
      <p:sp>
        <p:nvSpPr>
          <p:cNvPr id="16" name="Picture Placeholder 11">
            <a:extLst>
              <a:ext uri="{FF2B5EF4-FFF2-40B4-BE49-F238E27FC236}">
                <a16:creationId xmlns:a16="http://schemas.microsoft.com/office/drawing/2014/main" id="{7A8B4404-9B64-E8DE-E9A5-8046B04B1BE3}"/>
              </a:ext>
            </a:extLst>
          </p:cNvPr>
          <p:cNvSpPr>
            <a:spLocks noGrp="1"/>
          </p:cNvSpPr>
          <p:nvPr>
            <p:ph type="pic" sz="quarter" idx="54" hasCustomPrompt="1"/>
          </p:nvPr>
        </p:nvSpPr>
        <p:spPr>
          <a:xfrm>
            <a:off x="8443849" y="5505774"/>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8" name="Picture Placeholder 11">
            <a:extLst>
              <a:ext uri="{FF2B5EF4-FFF2-40B4-BE49-F238E27FC236}">
                <a16:creationId xmlns:a16="http://schemas.microsoft.com/office/drawing/2014/main" id="{B610D187-53F5-3A65-8D42-FE47B790190E}"/>
              </a:ext>
            </a:extLst>
          </p:cNvPr>
          <p:cNvSpPr>
            <a:spLocks noGrp="1"/>
          </p:cNvSpPr>
          <p:nvPr>
            <p:ph type="pic" sz="quarter" idx="55" hasCustomPrompt="1"/>
          </p:nvPr>
        </p:nvSpPr>
        <p:spPr>
          <a:xfrm>
            <a:off x="8443849" y="7767067"/>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9" name="Picture Placeholder 11">
            <a:extLst>
              <a:ext uri="{FF2B5EF4-FFF2-40B4-BE49-F238E27FC236}">
                <a16:creationId xmlns:a16="http://schemas.microsoft.com/office/drawing/2014/main" id="{85325BEF-36DE-B509-AA90-178CE766FF5A}"/>
              </a:ext>
            </a:extLst>
          </p:cNvPr>
          <p:cNvSpPr>
            <a:spLocks noGrp="1"/>
          </p:cNvSpPr>
          <p:nvPr>
            <p:ph type="pic" sz="quarter" idx="56" hasCustomPrompt="1"/>
          </p:nvPr>
        </p:nvSpPr>
        <p:spPr>
          <a:xfrm>
            <a:off x="12996036" y="7767067"/>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3" name="Text Placeholder 7">
            <a:extLst>
              <a:ext uri="{FF2B5EF4-FFF2-40B4-BE49-F238E27FC236}">
                <a16:creationId xmlns:a16="http://schemas.microsoft.com/office/drawing/2014/main" id="{54EE1C2B-D6E9-AADD-B4B6-0BD58664ADB7}"/>
              </a:ext>
            </a:extLst>
          </p:cNvPr>
          <p:cNvSpPr>
            <a:spLocks noGrp="1"/>
          </p:cNvSpPr>
          <p:nvPr>
            <p:ph type="body" sz="quarter" idx="57" hasCustomPrompt="1"/>
          </p:nvPr>
        </p:nvSpPr>
        <p:spPr>
          <a:xfrm>
            <a:off x="14821539" y="5937179"/>
            <a:ext cx="2402836"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29" name="Text Placeholder 7">
            <a:extLst>
              <a:ext uri="{FF2B5EF4-FFF2-40B4-BE49-F238E27FC236}">
                <a16:creationId xmlns:a16="http://schemas.microsoft.com/office/drawing/2014/main" id="{EBF0DB5E-1AA2-57A7-AB3F-09E8EC642AE6}"/>
              </a:ext>
            </a:extLst>
          </p:cNvPr>
          <p:cNvSpPr>
            <a:spLocks noGrp="1"/>
          </p:cNvSpPr>
          <p:nvPr>
            <p:ph type="body" sz="quarter" idx="58" hasCustomPrompt="1"/>
          </p:nvPr>
        </p:nvSpPr>
        <p:spPr>
          <a:xfrm>
            <a:off x="10247820" y="8217553"/>
            <a:ext cx="2359280"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
        <p:nvSpPr>
          <p:cNvPr id="30" name="Text Placeholder 7">
            <a:extLst>
              <a:ext uri="{FF2B5EF4-FFF2-40B4-BE49-F238E27FC236}">
                <a16:creationId xmlns:a16="http://schemas.microsoft.com/office/drawing/2014/main" id="{AB4248B3-42F8-26A3-C9F8-F05CD417C468}"/>
              </a:ext>
            </a:extLst>
          </p:cNvPr>
          <p:cNvSpPr>
            <a:spLocks noGrp="1"/>
          </p:cNvSpPr>
          <p:nvPr>
            <p:ph type="body" sz="quarter" idx="59" hasCustomPrompt="1"/>
          </p:nvPr>
        </p:nvSpPr>
        <p:spPr>
          <a:xfrm>
            <a:off x="14807622" y="8217553"/>
            <a:ext cx="2416753"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Name Here</a:t>
            </a:r>
            <a:endParaRPr lang="en-GB"/>
          </a:p>
        </p:txBody>
      </p:sp>
    </p:spTree>
    <p:extLst>
      <p:ext uri="{BB962C8B-B14F-4D97-AF65-F5344CB8AC3E}">
        <p14:creationId xmlns:p14="http://schemas.microsoft.com/office/powerpoint/2010/main" val="156782821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Full Bleed Imag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0" y="0"/>
            <a:ext cx="17886363" cy="10058400"/>
          </a:xfrm>
          <a:prstGeom prst="rect">
            <a:avLst/>
          </a:prstGeom>
          <a:solidFill>
            <a:srgbClr val="BDBEBD">
              <a:alpha val="74902"/>
            </a:srgbClr>
          </a:solidFill>
        </p:spPr>
        <p:txBody>
          <a:bodyPr tIns="457200" anchor="t"/>
          <a:lstStyle>
            <a:lvl1pPr algn="ctr">
              <a:defRPr>
                <a:solidFill>
                  <a:schemeClr val="bg1"/>
                </a:solidFill>
                <a:latin typeface="+mn-lt"/>
              </a:defRPr>
            </a:lvl1pPr>
          </a:lstStyle>
          <a:p>
            <a:r>
              <a:rPr lang="en-US" noProof="0"/>
              <a:t>Click icon to place image</a:t>
            </a:r>
          </a:p>
        </p:txBody>
      </p:sp>
      <p:sp>
        <p:nvSpPr>
          <p:cNvPr id="11" name="Text Placeholder 10">
            <a:extLst>
              <a:ext uri="{FF2B5EF4-FFF2-40B4-BE49-F238E27FC236}">
                <a16:creationId xmlns:a16="http://schemas.microsoft.com/office/drawing/2014/main" id="{823F5D3C-7CCE-2D1C-2223-E857374FC7A4}"/>
              </a:ext>
            </a:extLst>
          </p:cNvPr>
          <p:cNvSpPr>
            <a:spLocks noGrp="1"/>
          </p:cNvSpPr>
          <p:nvPr>
            <p:ph type="body" sz="quarter" idx="18" hasCustomPrompt="1"/>
          </p:nvPr>
        </p:nvSpPr>
        <p:spPr>
          <a:xfrm>
            <a:off x="0" y="0"/>
            <a:ext cx="11601217" cy="10058400"/>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sz="100" dirty="0">
                <a:solidFill>
                  <a:schemeClr val="lt1"/>
                </a:solidFill>
                <a:cs typeface="+mn-cs"/>
              </a:defRPr>
            </a:lvl1pPr>
          </a:lstStyle>
          <a:p>
            <a:pPr lvl="0" algn="ctr" defTabSz="457194"/>
            <a:r>
              <a:rPr lang="en-US" noProof="0"/>
              <a:t> </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2114665"/>
            <a:ext cx="10938421" cy="3955321"/>
          </a:xfrm>
          <a:prstGeom prst="rect">
            <a:avLst/>
          </a:prstGeom>
        </p:spPr>
        <p:txBody>
          <a:bodyPr>
            <a:noAutofit/>
          </a:bodyPr>
          <a:lstStyle>
            <a:lvl1pPr algn="l">
              <a:lnSpc>
                <a:spcPts val="9450"/>
              </a:lnSpc>
              <a:defRPr sz="9000">
                <a:solidFill>
                  <a:schemeClr val="bg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6341498"/>
            <a:ext cx="10938421" cy="1771649"/>
          </a:xfrm>
          <a:prstGeom prst="rect">
            <a:avLst/>
          </a:prstGeom>
        </p:spPr>
        <p:txBody>
          <a:bodyPr lIns="0" tIns="0" rIns="0" bIns="0">
            <a:noAutofit/>
          </a:bodyPr>
          <a:lstStyle>
            <a:lvl1pPr marL="0" indent="0">
              <a:lnSpc>
                <a:spcPts val="3996"/>
              </a:lnSpc>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amet, </a:t>
            </a:r>
            <a:br>
              <a:rPr lang="en-US"/>
            </a:br>
            <a:r>
              <a:rPr lang="en-US"/>
              <a:t>consectetur adipiscing elit. </a:t>
            </a:r>
          </a:p>
        </p:txBody>
      </p:sp>
      <p:sp>
        <p:nvSpPr>
          <p:cNvPr id="9" name="PRESENTATION TITLE OR SECTION">
            <a:extLst>
              <a:ext uri="{FF2B5EF4-FFF2-40B4-BE49-F238E27FC236}">
                <a16:creationId xmlns:a16="http://schemas.microsoft.com/office/drawing/2014/main" id="{0FD2ADA4-B1F9-8BEE-71F6-81A99CF3D8EA}"/>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a:p>
        </p:txBody>
      </p:sp>
      <p:pic>
        <p:nvPicPr>
          <p:cNvPr id="8" name="Picture 7" descr="Logo&#10;&#10;Description automatically generated">
            <a:extLst>
              <a:ext uri="{FF2B5EF4-FFF2-40B4-BE49-F238E27FC236}">
                <a16:creationId xmlns:a16="http://schemas.microsoft.com/office/drawing/2014/main" id="{B3E4096E-C9D4-5FB8-615B-BA23CF7AF97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661988" y="9059970"/>
            <a:ext cx="1773025" cy="325330"/>
          </a:xfrm>
          <a:prstGeom prst="rect">
            <a:avLst/>
          </a:prstGeom>
        </p:spPr>
      </p:pic>
    </p:spTree>
    <p:extLst>
      <p:ext uri="{BB962C8B-B14F-4D97-AF65-F5344CB8AC3E}">
        <p14:creationId xmlns:p14="http://schemas.microsoft.com/office/powerpoint/2010/main" val="4124188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Titl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2" name="Slide Number Placeholder 1">
            <a:extLst>
              <a:ext uri="{FF2B5EF4-FFF2-40B4-BE49-F238E27FC236}">
                <a16:creationId xmlns:a16="http://schemas.microsoft.com/office/drawing/2014/main" id="{94B3CD4C-F87D-B03A-AF1B-B264C3EE3ADA}"/>
              </a:ext>
            </a:extLst>
          </p:cNvPr>
          <p:cNvSpPr>
            <a:spLocks noGrp="1"/>
          </p:cNvSpPr>
          <p:nvPr>
            <p:ph type="sldNum" sz="quarter" idx="15"/>
          </p:nvPr>
        </p:nvSpPr>
        <p:spPr/>
        <p:txBody>
          <a:bodyPr/>
          <a:lstStyle/>
          <a:p>
            <a:fld id="{387AECDB-6C85-4FE3-9DAF-486A9B5BAE12}" type="slidenum">
              <a:rPr lang="en-GB" smtClean="0"/>
              <a:pPr/>
              <a:t>‹#›</a:t>
            </a:fld>
            <a:endParaRPr lang="en-GB"/>
          </a:p>
        </p:txBody>
      </p:sp>
      <p:sp>
        <p:nvSpPr>
          <p:cNvPr id="4" name="Text Placeholder 6">
            <a:extLst>
              <a:ext uri="{FF2B5EF4-FFF2-40B4-BE49-F238E27FC236}">
                <a16:creationId xmlns:a16="http://schemas.microsoft.com/office/drawing/2014/main" id="{16C959C3-4EAC-77EB-2E6B-CF0BB1956171}"/>
              </a:ext>
            </a:extLst>
          </p:cNvPr>
          <p:cNvSpPr>
            <a:spLocks noGrp="1"/>
          </p:cNvSpPr>
          <p:nvPr>
            <p:ph type="body" sz="quarter" idx="14" hasCustomPrompt="1"/>
          </p:nvPr>
        </p:nvSpPr>
        <p:spPr>
          <a:xfrm>
            <a:off x="662796" y="1120010"/>
            <a:ext cx="16560771" cy="722349"/>
          </a:xfrm>
        </p:spPr>
        <p:txBody>
          <a:bodyPr/>
          <a:lstStyle>
            <a:lvl1pPr>
              <a:lnSpc>
                <a:spcPts val="6264"/>
              </a:lnSpc>
              <a:defRPr sz="5400">
                <a:latin typeface="+mj-lt"/>
              </a:defRPr>
            </a:lvl1pPr>
            <a:lvl2pPr>
              <a:lnSpc>
                <a:spcPts val="6696"/>
              </a:lnSpc>
              <a:defRPr sz="5400">
                <a:latin typeface="+mj-lt"/>
              </a:defRPr>
            </a:lvl2pPr>
            <a:lvl3pPr>
              <a:lnSpc>
                <a:spcPts val="6696"/>
              </a:lnSpc>
              <a:defRPr sz="5400">
                <a:latin typeface="+mj-lt"/>
              </a:defRPr>
            </a:lvl3pPr>
            <a:lvl4pPr>
              <a:lnSpc>
                <a:spcPts val="6696"/>
              </a:lnSpc>
              <a:defRPr sz="5400">
                <a:latin typeface="+mj-lt"/>
              </a:defRPr>
            </a:lvl4pPr>
            <a:lvl5pPr>
              <a:lnSpc>
                <a:spcPts val="6696"/>
              </a:lnSpc>
              <a:defRPr sz="5400">
                <a:latin typeface="+mj-lt"/>
              </a:defRPr>
            </a:lvl5pPr>
          </a:lstStyle>
          <a:p>
            <a:pPr lvl="0"/>
            <a:r>
              <a:rPr lang="en-US"/>
              <a:t>Click To Edit Master Title Style</a:t>
            </a:r>
          </a:p>
        </p:txBody>
      </p:sp>
    </p:spTree>
    <p:extLst>
      <p:ext uri="{BB962C8B-B14F-4D97-AF65-F5344CB8AC3E}">
        <p14:creationId xmlns:p14="http://schemas.microsoft.com/office/powerpoint/2010/main" val="515034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8" name="Text Placeholder 7">
            <a:extLst>
              <a:ext uri="{FF2B5EF4-FFF2-40B4-BE49-F238E27FC236}">
                <a16:creationId xmlns:a16="http://schemas.microsoft.com/office/drawing/2014/main" id="{86F199A8-9591-4AAE-2DD9-2C0FF2B48BC6}"/>
              </a:ext>
            </a:extLst>
          </p:cNvPr>
          <p:cNvSpPr>
            <a:spLocks noGrp="1"/>
          </p:cNvSpPr>
          <p:nvPr>
            <p:ph type="body" sz="quarter" idx="12" hasCustomPrompt="1"/>
          </p:nvPr>
        </p:nvSpPr>
        <p:spPr>
          <a:xfrm>
            <a:off x="662797" y="2593321"/>
            <a:ext cx="16572903" cy="6783014"/>
          </a:xfrm>
          <a:prstGeom prst="rect">
            <a:avLst/>
          </a:prstGeom>
        </p:spPr>
        <p:txBody>
          <a:bodyPr/>
          <a:lstStyle>
            <a:lvl1pPr marL="0" indent="0">
              <a:spcBef>
                <a:spcPts val="1440"/>
              </a:spcBef>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a:p>
        </p:txBody>
      </p:sp>
      <p:sp>
        <p:nvSpPr>
          <p:cNvPr id="7" name="Text Placeholder 6">
            <a:extLst>
              <a:ext uri="{FF2B5EF4-FFF2-40B4-BE49-F238E27FC236}">
                <a16:creationId xmlns:a16="http://schemas.microsoft.com/office/drawing/2014/main" id="{D052A351-D80D-40A2-F0DB-6617A368938E}"/>
              </a:ext>
            </a:extLst>
          </p:cNvPr>
          <p:cNvSpPr>
            <a:spLocks noGrp="1"/>
          </p:cNvSpPr>
          <p:nvPr>
            <p:ph type="body" sz="quarter" idx="14" hasCustomPrompt="1"/>
          </p:nvPr>
        </p:nvSpPr>
        <p:spPr>
          <a:xfrm>
            <a:off x="662796" y="1120010"/>
            <a:ext cx="16560771" cy="722349"/>
          </a:xfrm>
        </p:spPr>
        <p:txBody>
          <a:bodyPr/>
          <a:lstStyle>
            <a:lvl1pPr>
              <a:lnSpc>
                <a:spcPts val="6264"/>
              </a:lnSpc>
              <a:defRPr sz="5400">
                <a:latin typeface="+mj-lt"/>
              </a:defRPr>
            </a:lvl1pPr>
            <a:lvl2pPr>
              <a:lnSpc>
                <a:spcPts val="6696"/>
              </a:lnSpc>
              <a:defRPr sz="5400">
                <a:latin typeface="+mj-lt"/>
              </a:defRPr>
            </a:lvl2pPr>
            <a:lvl3pPr>
              <a:lnSpc>
                <a:spcPts val="6696"/>
              </a:lnSpc>
              <a:defRPr sz="5400">
                <a:latin typeface="+mj-lt"/>
              </a:defRPr>
            </a:lvl3pPr>
            <a:lvl4pPr>
              <a:lnSpc>
                <a:spcPts val="6696"/>
              </a:lnSpc>
              <a:defRPr sz="5400">
                <a:latin typeface="+mj-lt"/>
              </a:defRPr>
            </a:lvl4pPr>
            <a:lvl5pPr>
              <a:lnSpc>
                <a:spcPts val="6696"/>
              </a:lnSpc>
              <a:defRPr sz="5400">
                <a:latin typeface="+mj-lt"/>
              </a:defRPr>
            </a:lvl5pPr>
          </a:lstStyle>
          <a:p>
            <a:pPr lvl="0"/>
            <a:r>
              <a:rPr lang="en-US"/>
              <a:t>Click To Edit Master Title Style</a:t>
            </a:r>
          </a:p>
        </p:txBody>
      </p:sp>
      <p:sp>
        <p:nvSpPr>
          <p:cNvPr id="2" name="Slide Number Placeholder 1">
            <a:extLst>
              <a:ext uri="{FF2B5EF4-FFF2-40B4-BE49-F238E27FC236}">
                <a16:creationId xmlns:a16="http://schemas.microsoft.com/office/drawing/2014/main" id="{6FCD92C2-882B-CA74-9549-27AAC9962968}"/>
              </a:ext>
            </a:extLst>
          </p:cNvPr>
          <p:cNvSpPr>
            <a:spLocks noGrp="1"/>
          </p:cNvSpPr>
          <p:nvPr>
            <p:ph type="sldNum" sz="quarter" idx="15"/>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262084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281"/>
            <a:ext cx="15140488" cy="701434"/>
          </a:xfrm>
          <a:prstGeom prst="rect">
            <a:avLst/>
          </a:prstGeom>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2257425"/>
            <a:ext cx="15157450"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noProof="0"/>
              <a:t>Lorem ipsum dolor sit amet, consectetur adipiscing elit. Sed porta magna eget est porttitor, nec rutrum nisi scelerisque. Nam vitae varius eros. Phasellus a tellus sit amet massa placerat rutrum.</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11722"/>
            <a:ext cx="15154333" cy="5173578"/>
          </a:xfrm>
          <a:prstGeom prst="rect">
            <a:avLst/>
          </a:prstGeom>
        </p:spPr>
        <p:txBody>
          <a:bodyPr/>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a:p>
        </p:txBody>
      </p:sp>
      <p:sp>
        <p:nvSpPr>
          <p:cNvPr id="4" name="Slide Number Placeholder 3">
            <a:extLst>
              <a:ext uri="{FF2B5EF4-FFF2-40B4-BE49-F238E27FC236}">
                <a16:creationId xmlns:a16="http://schemas.microsoft.com/office/drawing/2014/main" id="{F75A96A0-F10B-B252-A265-90E4234798C8}"/>
              </a:ext>
            </a:extLst>
          </p:cNvPr>
          <p:cNvSpPr>
            <a:spLocks noGrp="1"/>
          </p:cNvSpPr>
          <p:nvPr>
            <p:ph type="sldNum" sz="quarter" idx="14"/>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464645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0595"/>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Text Placeholder 7">
            <a:extLst>
              <a:ext uri="{FF2B5EF4-FFF2-40B4-BE49-F238E27FC236}">
                <a16:creationId xmlns:a16="http://schemas.microsoft.com/office/drawing/2014/main" id="{3163D733-2CFA-43B7-182C-18924B28ACDC}"/>
              </a:ext>
            </a:extLst>
          </p:cNvPr>
          <p:cNvSpPr>
            <a:spLocks noGrp="1"/>
          </p:cNvSpPr>
          <p:nvPr>
            <p:ph type="body" sz="quarter" idx="12" hasCustomPrompt="1"/>
          </p:nvPr>
        </p:nvSpPr>
        <p:spPr>
          <a:xfrm>
            <a:off x="662797" y="2586788"/>
            <a:ext cx="16572903" cy="6798512"/>
          </a:xfrm>
          <a:prstGeom prst="rect">
            <a:avLst/>
          </a:prstGeom>
        </p:spPr>
        <p:txBody>
          <a:bodyPr numCol="2" spcCol="54864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endParaRPr lang="en-US"/>
          </a:p>
          <a:p>
            <a:pPr lvl="0"/>
            <a:endParaRPr lang="en-US"/>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a:p>
        </p:txBody>
      </p:sp>
      <p:sp>
        <p:nvSpPr>
          <p:cNvPr id="5" name="Slide Number Placeholder 4">
            <a:extLst>
              <a:ext uri="{FF2B5EF4-FFF2-40B4-BE49-F238E27FC236}">
                <a16:creationId xmlns:a16="http://schemas.microsoft.com/office/drawing/2014/main" id="{861291F7-DF86-00FC-5936-0ACD83372F4D}"/>
              </a:ext>
            </a:extLst>
          </p:cNvPr>
          <p:cNvSpPr>
            <a:spLocks noGrp="1"/>
          </p:cNvSpPr>
          <p:nvPr>
            <p:ph type="sldNum" sz="quarter" idx="13"/>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407768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ouble Column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759"/>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2796" y="2260714"/>
            <a:ext cx="1373489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11722"/>
            <a:ext cx="15140488" cy="5173578"/>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a:t>
            </a:r>
          </a:p>
          <a:p>
            <a:pPr lvl="0"/>
            <a:r>
              <a:rPr lang="en-US"/>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a:p>
        </p:txBody>
      </p:sp>
      <p:sp>
        <p:nvSpPr>
          <p:cNvPr id="4" name="Slide Number Placeholder 3">
            <a:extLst>
              <a:ext uri="{FF2B5EF4-FFF2-40B4-BE49-F238E27FC236}">
                <a16:creationId xmlns:a16="http://schemas.microsoft.com/office/drawing/2014/main" id="{90DC920F-E630-C901-6424-5C9FCE67FCE2}"/>
              </a:ext>
            </a:extLst>
          </p:cNvPr>
          <p:cNvSpPr>
            <a:spLocks noGrp="1"/>
          </p:cNvSpPr>
          <p:nvPr>
            <p:ph type="sldNum" sz="quarter" idx="14"/>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40071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ip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878"/>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Text Placeholder 7">
            <a:extLst>
              <a:ext uri="{FF2B5EF4-FFF2-40B4-BE49-F238E27FC236}">
                <a16:creationId xmlns:a16="http://schemas.microsoft.com/office/drawing/2014/main" id="{4B97378C-0F31-4E94-3AAA-6F4A922F1757}"/>
              </a:ext>
            </a:extLst>
          </p:cNvPr>
          <p:cNvSpPr>
            <a:spLocks noGrp="1"/>
          </p:cNvSpPr>
          <p:nvPr>
            <p:ph type="body" sz="quarter" idx="12" hasCustomPrompt="1"/>
          </p:nvPr>
        </p:nvSpPr>
        <p:spPr>
          <a:xfrm>
            <a:off x="662797" y="2586788"/>
            <a:ext cx="16572903" cy="6798512"/>
          </a:xfrm>
          <a:prstGeom prst="rect">
            <a:avLst/>
          </a:prstGeom>
        </p:spPr>
        <p:txBody>
          <a:bodyPr numCol="3" spcCol="54864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a:t>
            </a:r>
            <a:endParaRPr lang="en-GB"/>
          </a:p>
        </p:txBody>
      </p:sp>
      <p:sp>
        <p:nvSpPr>
          <p:cNvPr id="5" name="Slide Number Placeholder 4">
            <a:extLst>
              <a:ext uri="{FF2B5EF4-FFF2-40B4-BE49-F238E27FC236}">
                <a16:creationId xmlns:a16="http://schemas.microsoft.com/office/drawing/2014/main" id="{7F767D1A-9329-1742-67AA-1D28D81F490B}"/>
              </a:ext>
            </a:extLst>
          </p:cNvPr>
          <p:cNvSpPr>
            <a:spLocks noGrp="1"/>
          </p:cNvSpPr>
          <p:nvPr>
            <p:ph type="sldNum" sz="quarter" idx="13"/>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2025126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iple Column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1306"/>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2796" y="2255870"/>
            <a:ext cx="15156642"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11721"/>
            <a:ext cx="15154333" cy="5173579"/>
          </a:xfrm>
          <a:prstGeom prst="rect">
            <a:avLst/>
          </a:prstGeom>
        </p:spPr>
        <p:txBody>
          <a:bodyPr numCol="3"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endParaRPr lang="en-US"/>
          </a:p>
          <a:p>
            <a:pPr lvl="0"/>
            <a:r>
              <a:rPr lang="en-US"/>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a:t>
            </a:r>
          </a:p>
          <a:p>
            <a:pPr lvl="0"/>
            <a:r>
              <a:rPr lang="en-US"/>
              <a:t>.</a:t>
            </a:r>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a:t>
            </a:r>
            <a:endParaRPr lang="en-GB"/>
          </a:p>
        </p:txBody>
      </p:sp>
      <p:sp>
        <p:nvSpPr>
          <p:cNvPr id="4" name="Slide Number Placeholder 3">
            <a:extLst>
              <a:ext uri="{FF2B5EF4-FFF2-40B4-BE49-F238E27FC236}">
                <a16:creationId xmlns:a16="http://schemas.microsoft.com/office/drawing/2014/main" id="{93CB4E35-D4FC-B530-ACC5-B92BBE1260A2}"/>
              </a:ext>
            </a:extLst>
          </p:cNvPr>
          <p:cNvSpPr>
            <a:spLocks noGrp="1"/>
          </p:cNvSpPr>
          <p:nvPr>
            <p:ph type="sldNum" sz="quarter" idx="14"/>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77859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ouble Column + Callout +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9" y="1118387"/>
            <a:ext cx="10924576"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Text Placeholder 7">
            <a:extLst>
              <a:ext uri="{FF2B5EF4-FFF2-40B4-BE49-F238E27FC236}">
                <a16:creationId xmlns:a16="http://schemas.microsoft.com/office/drawing/2014/main" id="{4B97378C-0F31-4E94-3AAA-6F4A922F1757}"/>
              </a:ext>
            </a:extLst>
          </p:cNvPr>
          <p:cNvSpPr>
            <a:spLocks noGrp="1"/>
          </p:cNvSpPr>
          <p:nvPr>
            <p:ph type="body" sz="quarter" idx="12" hasCustomPrompt="1"/>
          </p:nvPr>
        </p:nvSpPr>
        <p:spPr>
          <a:xfrm>
            <a:off x="662579" y="2586788"/>
            <a:ext cx="10924796" cy="6798512"/>
          </a:xfrm>
          <a:prstGeom prst="rect">
            <a:avLst/>
          </a:prstGeom>
        </p:spPr>
        <p:txBody>
          <a:bodyPr numCol="2" spcCol="54864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a:t>
            </a:r>
            <a:endParaRPr lang="en-GB"/>
          </a:p>
        </p:txBody>
      </p:sp>
      <p:sp>
        <p:nvSpPr>
          <p:cNvPr id="8" name="Text Placeholder 7">
            <a:extLst>
              <a:ext uri="{FF2B5EF4-FFF2-40B4-BE49-F238E27FC236}">
                <a16:creationId xmlns:a16="http://schemas.microsoft.com/office/drawing/2014/main" id="{B5F839E8-3955-9C9F-FFD3-D9D403DA0F87}"/>
              </a:ext>
            </a:extLst>
          </p:cNvPr>
          <p:cNvSpPr>
            <a:spLocks noGrp="1"/>
          </p:cNvSpPr>
          <p:nvPr>
            <p:ph type="body" sz="quarter" idx="14" hasCustomPrompt="1"/>
          </p:nvPr>
        </p:nvSpPr>
        <p:spPr>
          <a:xfrm>
            <a:off x="13327707" y="4698549"/>
            <a:ext cx="3906942" cy="3888747"/>
          </a:xfrm>
          <a:prstGeom prst="rect">
            <a:avLst/>
          </a:prstGeom>
        </p:spPr>
        <p:txBody>
          <a:bodyPr numCol="1" spcCol="274320" anchor="t" anchorCtr="0"/>
          <a:lstStyle>
            <a:lvl1pPr marL="0" indent="0">
              <a:lnSpc>
                <a:spcPts val="5040"/>
              </a:lnSpc>
              <a:buFont typeface="Arial" panose="020B0604020202020204" pitchFamily="34" charset="0"/>
              <a:buNone/>
              <a:defRPr sz="3600">
                <a:latin typeface="+mj-lt"/>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a:t>
            </a:r>
            <a:endParaRPr lang="en-GB"/>
          </a:p>
        </p:txBody>
      </p:sp>
      <p:sp>
        <p:nvSpPr>
          <p:cNvPr id="10" name="Text Placeholder 9">
            <a:extLst>
              <a:ext uri="{FF2B5EF4-FFF2-40B4-BE49-F238E27FC236}">
                <a16:creationId xmlns:a16="http://schemas.microsoft.com/office/drawing/2014/main" id="{1D277063-0366-3974-88AC-3A97187B4C9A}"/>
              </a:ext>
            </a:extLst>
          </p:cNvPr>
          <p:cNvSpPr>
            <a:spLocks noGrp="1"/>
          </p:cNvSpPr>
          <p:nvPr>
            <p:ph type="body" sz="quarter" idx="15" hasCustomPrompt="1"/>
          </p:nvPr>
        </p:nvSpPr>
        <p:spPr>
          <a:xfrm>
            <a:off x="13335000" y="8911223"/>
            <a:ext cx="3907163" cy="474077"/>
          </a:xfrm>
          <a:prstGeom prst="rect">
            <a:avLst/>
          </a:prstGeom>
        </p:spPr>
        <p:txBody>
          <a:bodyPr/>
          <a:lstStyle>
            <a:lvl1pPr>
              <a:defRPr sz="1350" b="1"/>
            </a:lvl1pPr>
          </a:lstStyle>
          <a:p>
            <a:pPr lvl="0"/>
            <a:r>
              <a:rPr lang="en-US"/>
              <a:t>Author Name</a:t>
            </a:r>
            <a:endParaRPr lang="en-GB"/>
          </a:p>
        </p:txBody>
      </p:sp>
      <p:cxnSp>
        <p:nvCxnSpPr>
          <p:cNvPr id="7" name="Straight Connector 6">
            <a:extLst>
              <a:ext uri="{FF2B5EF4-FFF2-40B4-BE49-F238E27FC236}">
                <a16:creationId xmlns:a16="http://schemas.microsoft.com/office/drawing/2014/main" id="{1EA7C658-FE7F-5DFD-8267-924D8317D511}"/>
              </a:ext>
            </a:extLst>
          </p:cNvPr>
          <p:cNvCxnSpPr>
            <a:cxnSpLocks/>
          </p:cNvCxnSpPr>
          <p:nvPr userDrawn="1"/>
        </p:nvCxnSpPr>
        <p:spPr>
          <a:xfrm flipH="1">
            <a:off x="13335000" y="4445544"/>
            <a:ext cx="3888566" cy="0"/>
          </a:xfrm>
          <a:prstGeom prst="line">
            <a:avLst/>
          </a:prstGeom>
          <a:ln w="165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CAAE73-660A-E845-BAF8-3B437AB5CE7C}"/>
              </a:ext>
            </a:extLst>
          </p:cNvPr>
          <p:cNvCxnSpPr>
            <a:cxnSpLocks/>
          </p:cNvCxnSpPr>
          <p:nvPr userDrawn="1"/>
        </p:nvCxnSpPr>
        <p:spPr>
          <a:xfrm>
            <a:off x="12978710"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4C572EC-4C18-E3BD-731A-6B13102DC14B}"/>
              </a:ext>
            </a:extLst>
          </p:cNvPr>
          <p:cNvSpPr>
            <a:spLocks noGrp="1"/>
          </p:cNvSpPr>
          <p:nvPr>
            <p:ph type="sldNum" sz="quarter" idx="16"/>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9375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Column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0935"/>
            <a:ext cx="6731777" cy="1497482"/>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3177315"/>
            <a:ext cx="1090821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a:t>
            </a:r>
            <a:br>
              <a:rPr lang="en-US"/>
            </a:br>
            <a:r>
              <a:rPr lang="en-US"/>
              <a:t>Sed porta magna eget est porttitor.</a:t>
            </a:r>
          </a:p>
        </p:txBody>
      </p:sp>
      <p:sp>
        <p:nvSpPr>
          <p:cNvPr id="10" name="Text Placeholder 7">
            <a:extLst>
              <a:ext uri="{FF2B5EF4-FFF2-40B4-BE49-F238E27FC236}">
                <a16:creationId xmlns:a16="http://schemas.microsoft.com/office/drawing/2014/main" id="{C6CC4BAE-0D2E-AB1B-892C-90078C83C6CA}"/>
              </a:ext>
            </a:extLst>
          </p:cNvPr>
          <p:cNvSpPr>
            <a:spLocks noGrp="1"/>
          </p:cNvSpPr>
          <p:nvPr>
            <p:ph type="body" sz="quarter" idx="14" hasCustomPrompt="1"/>
          </p:nvPr>
        </p:nvSpPr>
        <p:spPr>
          <a:xfrm>
            <a:off x="13316625" y="4716057"/>
            <a:ext cx="3906942" cy="4736977"/>
          </a:xfrm>
          <a:prstGeom prst="rect">
            <a:avLst/>
          </a:prstGeom>
        </p:spPr>
        <p:txBody>
          <a:bodyPr numCol="1" spcCol="274320" anchor="t" anchorCtr="0"/>
          <a:lstStyle>
            <a:lvl1pPr marL="0" indent="0">
              <a:lnSpc>
                <a:spcPts val="5040"/>
              </a:lnSpc>
              <a:buFont typeface="Arial" panose="020B0604020202020204" pitchFamily="34" charset="0"/>
              <a:buNone/>
              <a:defRPr sz="3600">
                <a:latin typeface="+mj-lt"/>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a:t>
            </a:r>
            <a:endParaRPr lang="en-GB"/>
          </a:p>
        </p:txBody>
      </p:sp>
      <p:sp>
        <p:nvSpPr>
          <p:cNvPr id="14" name="Text Placeholder 7">
            <a:extLst>
              <a:ext uri="{FF2B5EF4-FFF2-40B4-BE49-F238E27FC236}">
                <a16:creationId xmlns:a16="http://schemas.microsoft.com/office/drawing/2014/main" id="{80E6B4FD-B660-1B46-A27C-FE6C255C1177}"/>
              </a:ext>
            </a:extLst>
          </p:cNvPr>
          <p:cNvSpPr>
            <a:spLocks noGrp="1"/>
          </p:cNvSpPr>
          <p:nvPr>
            <p:ph type="body" sz="quarter" idx="13" hasCustomPrompt="1"/>
          </p:nvPr>
        </p:nvSpPr>
        <p:spPr>
          <a:xfrm>
            <a:off x="661988" y="4903025"/>
            <a:ext cx="10926437" cy="4271790"/>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endParaRPr lang="en-US"/>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a:t>
            </a:r>
            <a:endParaRPr lang="en-GB"/>
          </a:p>
        </p:txBody>
      </p:sp>
      <p:sp>
        <p:nvSpPr>
          <p:cNvPr id="6" name="Slide Number Placeholder 5">
            <a:extLst>
              <a:ext uri="{FF2B5EF4-FFF2-40B4-BE49-F238E27FC236}">
                <a16:creationId xmlns:a16="http://schemas.microsoft.com/office/drawing/2014/main" id="{CFF07A7E-FA8F-B71B-768E-BC5F68D34A43}"/>
              </a:ext>
            </a:extLst>
          </p:cNvPr>
          <p:cNvSpPr>
            <a:spLocks noGrp="1"/>
          </p:cNvSpPr>
          <p:nvPr>
            <p:ph type="sldNum" sz="quarter" idx="15"/>
          </p:nvPr>
        </p:nvSpPr>
        <p:spPr/>
        <p:txBody>
          <a:bodyPr/>
          <a:lstStyle/>
          <a:p>
            <a:fld id="{387AECDB-6C85-4FE3-9DAF-486A9B5BAE12}" type="slidenum">
              <a:rPr lang="en-GB" smtClean="0"/>
              <a:pPr/>
              <a:t>‹#›</a:t>
            </a:fld>
            <a:endParaRPr lang="en-GB"/>
          </a:p>
        </p:txBody>
      </p:sp>
      <p:cxnSp>
        <p:nvCxnSpPr>
          <p:cNvPr id="7" name="Straight Connector 6">
            <a:extLst>
              <a:ext uri="{FF2B5EF4-FFF2-40B4-BE49-F238E27FC236}">
                <a16:creationId xmlns:a16="http://schemas.microsoft.com/office/drawing/2014/main" id="{795861FA-8DF8-829D-42BA-5C4771296527}"/>
              </a:ext>
            </a:extLst>
          </p:cNvPr>
          <p:cNvCxnSpPr>
            <a:cxnSpLocks/>
          </p:cNvCxnSpPr>
          <p:nvPr userDrawn="1"/>
        </p:nvCxnSpPr>
        <p:spPr>
          <a:xfrm flipH="1">
            <a:off x="13335000" y="4445544"/>
            <a:ext cx="3888566" cy="0"/>
          </a:xfrm>
          <a:prstGeom prst="line">
            <a:avLst/>
          </a:prstGeom>
          <a:ln w="165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5C6F7F-6B66-DB63-E91B-52E87485456E}"/>
              </a:ext>
            </a:extLst>
          </p:cNvPr>
          <p:cNvCxnSpPr>
            <a:cxnSpLocks/>
          </p:cNvCxnSpPr>
          <p:nvPr userDrawn="1"/>
        </p:nvCxnSpPr>
        <p:spPr>
          <a:xfrm>
            <a:off x="12978710"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41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 Column + Callou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8886"/>
            <a:ext cx="6716178" cy="1870688"/>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2796" y="3173934"/>
            <a:ext cx="10908492"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a:t>
            </a:r>
            <a:br>
              <a:rPr lang="en-US"/>
            </a:br>
            <a:r>
              <a:rPr lang="en-US"/>
              <a:t>Sed porta magna eget est porttitor.</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9" y="4903451"/>
            <a:ext cx="10908490" cy="4487015"/>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endParaRPr lang="en-US"/>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a:t>
            </a:r>
            <a:endParaRPr lang="en-GB"/>
          </a:p>
        </p:txBody>
      </p:sp>
      <p:sp>
        <p:nvSpPr>
          <p:cNvPr id="8" name="Text Placeholder 7">
            <a:extLst>
              <a:ext uri="{FF2B5EF4-FFF2-40B4-BE49-F238E27FC236}">
                <a16:creationId xmlns:a16="http://schemas.microsoft.com/office/drawing/2014/main" id="{A406F74E-C6FF-DBC6-BDAC-F6548F5F9F66}"/>
              </a:ext>
            </a:extLst>
          </p:cNvPr>
          <p:cNvSpPr>
            <a:spLocks noGrp="1"/>
          </p:cNvSpPr>
          <p:nvPr>
            <p:ph type="body" sz="quarter" idx="14" hasCustomPrompt="1"/>
          </p:nvPr>
        </p:nvSpPr>
        <p:spPr>
          <a:xfrm>
            <a:off x="13332673" y="1153639"/>
            <a:ext cx="3906942" cy="8231662"/>
          </a:xfrm>
          <a:prstGeom prst="rect">
            <a:avLst/>
          </a:prstGeom>
        </p:spPr>
        <p:txBody>
          <a:bodyPr numCol="1" spcCol="274320" anchor="t" anchorCtr="0"/>
          <a:lstStyle>
            <a:lvl1pPr marL="0" indent="0">
              <a:lnSpc>
                <a:spcPts val="5040"/>
              </a:lnSpc>
              <a:buFont typeface="Arial" panose="020B0604020202020204" pitchFamily="34" charset="0"/>
              <a:buNone/>
              <a:defRPr sz="3600">
                <a:latin typeface="+mj-lt"/>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Lorem ipsum dolor sit amet, consectetur </a:t>
            </a:r>
            <a:endParaRPr lang="en-GB"/>
          </a:p>
        </p:txBody>
      </p:sp>
      <p:sp>
        <p:nvSpPr>
          <p:cNvPr id="4" name="Slide Number Placeholder 3">
            <a:extLst>
              <a:ext uri="{FF2B5EF4-FFF2-40B4-BE49-F238E27FC236}">
                <a16:creationId xmlns:a16="http://schemas.microsoft.com/office/drawing/2014/main" id="{B552B8EE-5559-0794-F110-39759A000EF1}"/>
              </a:ext>
            </a:extLst>
          </p:cNvPr>
          <p:cNvSpPr>
            <a:spLocks noGrp="1"/>
          </p:cNvSpPr>
          <p:nvPr>
            <p:ph type="sldNum" sz="quarter" idx="15"/>
          </p:nvPr>
        </p:nvSpPr>
        <p:spPr/>
        <p:txBody>
          <a:bodyPr/>
          <a:lstStyle/>
          <a:p>
            <a:fld id="{387AECDB-6C85-4FE3-9DAF-486A9B5BAE12}" type="slidenum">
              <a:rPr lang="en-GB" smtClean="0"/>
              <a:pPr/>
              <a:t>‹#›</a:t>
            </a:fld>
            <a:endParaRPr lang="en-GB"/>
          </a:p>
        </p:txBody>
      </p:sp>
      <p:cxnSp>
        <p:nvCxnSpPr>
          <p:cNvPr id="11" name="Straight Connector 10">
            <a:extLst>
              <a:ext uri="{FF2B5EF4-FFF2-40B4-BE49-F238E27FC236}">
                <a16:creationId xmlns:a16="http://schemas.microsoft.com/office/drawing/2014/main" id="{9B3D63EB-D58C-835A-E9F4-ACD523CEF618}"/>
              </a:ext>
            </a:extLst>
          </p:cNvPr>
          <p:cNvCxnSpPr>
            <a:cxnSpLocks/>
          </p:cNvCxnSpPr>
          <p:nvPr userDrawn="1"/>
        </p:nvCxnSpPr>
        <p:spPr>
          <a:xfrm>
            <a:off x="12978710"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21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5x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1445068"/>
            <a:ext cx="5301869" cy="2009513"/>
          </a:xfrm>
          <a:prstGeom prst="rect">
            <a:avLst/>
          </a:prstGeom>
        </p:spPr>
        <p:txBody>
          <a:bodyPr>
            <a:noAutofit/>
          </a:bodyPr>
          <a:lstStyle>
            <a:lvl1pPr algn="l" defTabSz="1341132" rtl="0" eaLnBrk="1" latinLnBrk="0" hangingPunct="1">
              <a:lnSpc>
                <a:spcPts val="6264"/>
              </a:lnSpc>
              <a:spcBef>
                <a:spcPts val="1467"/>
              </a:spcBef>
              <a:buNone/>
              <a:defRPr lang="en-GB" sz="5400" kern="1200" dirty="0">
                <a:solidFill>
                  <a:schemeClr val="tx1"/>
                </a:solidFill>
                <a:latin typeface="+mj-lt"/>
                <a:ea typeface="+mj-ea"/>
                <a:cs typeface="+mj-cs"/>
              </a:defRPr>
            </a:lvl1pPr>
          </a:lstStyle>
          <a:p>
            <a:r>
              <a:rPr lang="en-US"/>
              <a:t>Click to Edit Master Title</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3424731"/>
            <a:ext cx="5301869" cy="1327936"/>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tx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GB"/>
              <a:t>Header Text – Remove if Not Needed</a:t>
            </a:r>
            <a:endParaRPr lang="en-US"/>
          </a:p>
        </p:txBody>
      </p:sp>
      <p:sp>
        <p:nvSpPr>
          <p:cNvPr id="4" name="Slide Number Placeholder 3">
            <a:extLst>
              <a:ext uri="{FF2B5EF4-FFF2-40B4-BE49-F238E27FC236}">
                <a16:creationId xmlns:a16="http://schemas.microsoft.com/office/drawing/2014/main" id="{D5D8CFD9-B854-64B8-88C0-9C166CCADF6C}"/>
              </a:ext>
            </a:extLst>
          </p:cNvPr>
          <p:cNvSpPr>
            <a:spLocks noGrp="1"/>
          </p:cNvSpPr>
          <p:nvPr>
            <p:ph type="sldNum" sz="quarter" idx="20"/>
          </p:nvPr>
        </p:nvSpPr>
        <p:spPr/>
        <p:txBody>
          <a:bodyPr/>
          <a:lstStyle/>
          <a:p>
            <a:fld id="{387AECDB-6C85-4FE3-9DAF-486A9B5BAE12}" type="slidenum">
              <a:rPr lang="en-GB" smtClean="0"/>
              <a:pPr/>
              <a:t>‹#›</a:t>
            </a:fld>
            <a:endParaRPr lang="en-GB"/>
          </a:p>
        </p:txBody>
      </p:sp>
      <p:sp>
        <p:nvSpPr>
          <p:cNvPr id="5" name="Picture Placeholder 5">
            <a:extLst>
              <a:ext uri="{FF2B5EF4-FFF2-40B4-BE49-F238E27FC236}">
                <a16:creationId xmlns:a16="http://schemas.microsoft.com/office/drawing/2014/main" id="{FD7C0542-EE06-ABA8-52CF-0B53F8B7B907}"/>
              </a:ext>
            </a:extLst>
          </p:cNvPr>
          <p:cNvSpPr>
            <a:spLocks noGrp="1"/>
          </p:cNvSpPr>
          <p:nvPr>
            <p:ph type="pic" sz="quarter" idx="14" hasCustomPrompt="1"/>
          </p:nvPr>
        </p:nvSpPr>
        <p:spPr>
          <a:xfrm>
            <a:off x="5954714" y="0"/>
            <a:ext cx="11931650" cy="10058400"/>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5x4 image</a:t>
            </a:r>
          </a:p>
        </p:txBody>
      </p:sp>
      <p:pic>
        <p:nvPicPr>
          <p:cNvPr id="11" name="Picture 10" descr="Logo&#10;&#10;Description automatically generated">
            <a:extLst>
              <a:ext uri="{FF2B5EF4-FFF2-40B4-BE49-F238E27FC236}">
                <a16:creationId xmlns:a16="http://schemas.microsoft.com/office/drawing/2014/main" id="{938C8EF5-BA79-F11A-90FD-FA0118C0E6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88" y="9059970"/>
            <a:ext cx="1773025" cy="325330"/>
          </a:xfrm>
          <a:prstGeom prst="rect">
            <a:avLst/>
          </a:prstGeom>
        </p:spPr>
      </p:pic>
    </p:spTree>
    <p:extLst>
      <p:ext uri="{BB962C8B-B14F-4D97-AF65-F5344CB8AC3E}">
        <p14:creationId xmlns:p14="http://schemas.microsoft.com/office/powerpoint/2010/main" val="3529317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7265" y="2021641"/>
            <a:ext cx="8100561" cy="7500353"/>
          </a:xfrm>
          <a:prstGeom prst="rect">
            <a:avLst/>
          </a:prstGeom>
        </p:spPr>
        <p:txBody>
          <a:bodyPr numCol="1" anchor="b" anchorCtr="0"/>
          <a:lstStyle/>
          <a:p>
            <a:r>
              <a:rPr lang="en-US"/>
              <a:t>Click To Edit Master Title Style</a:t>
            </a:r>
            <a:endParaRPr lang="en-GB"/>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10502922" y="1844040"/>
            <a:ext cx="6716178" cy="7541260"/>
          </a:xfrm>
          <a:prstGeom prst="rect">
            <a:avLst/>
          </a:prstGeom>
        </p:spPr>
        <p:txBody>
          <a:bodyPr numCol="1" spcCol="548640" anchor="b"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a:t>
            </a:r>
            <a:endParaRPr lang="en-GB"/>
          </a:p>
        </p:txBody>
      </p:sp>
      <p:sp>
        <p:nvSpPr>
          <p:cNvPr id="4" name="Footer Placeholder 3">
            <a:extLst>
              <a:ext uri="{FF2B5EF4-FFF2-40B4-BE49-F238E27FC236}">
                <a16:creationId xmlns:a16="http://schemas.microsoft.com/office/drawing/2014/main" id="{B72E4C6D-994F-A13E-C118-BC9CB0F57108}"/>
              </a:ext>
            </a:extLst>
          </p:cNvPr>
          <p:cNvSpPr>
            <a:spLocks noGrp="1"/>
          </p:cNvSpPr>
          <p:nvPr>
            <p:ph type="ftr" sz="quarter" idx="14"/>
          </p:nvPr>
        </p:nvSpPr>
        <p:spPr/>
        <p:txBody>
          <a:bodyPr/>
          <a:lstStyle/>
          <a:p>
            <a:r>
              <a:rPr lang="en-US" noProof="0"/>
              <a:t>Header Text – Remove if Not Needed</a:t>
            </a:r>
          </a:p>
        </p:txBody>
      </p:sp>
      <p:cxnSp>
        <p:nvCxnSpPr>
          <p:cNvPr id="3" name="Straight Connector 2">
            <a:extLst>
              <a:ext uri="{FF2B5EF4-FFF2-40B4-BE49-F238E27FC236}">
                <a16:creationId xmlns:a16="http://schemas.microsoft.com/office/drawing/2014/main" id="{B8DD4F50-0267-1434-651B-CC4A4E250B79}"/>
              </a:ext>
            </a:extLst>
          </p:cNvPr>
          <p:cNvCxnSpPr>
            <a:cxnSpLocks/>
          </p:cNvCxnSpPr>
          <p:nvPr userDrawn="1"/>
        </p:nvCxnSpPr>
        <p:spPr>
          <a:xfrm>
            <a:off x="10206119" y="492125"/>
            <a:ext cx="0" cy="88968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349F180-472A-E336-6E56-35D5F1F4E5D1}"/>
              </a:ext>
            </a:extLst>
          </p:cNvPr>
          <p:cNvSpPr>
            <a:spLocks noGrp="1"/>
          </p:cNvSpPr>
          <p:nvPr>
            <p:ph type="sldNum" sz="quarter" idx="15"/>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2446652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ubhead + 2 column">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a:p>
        </p:txBody>
      </p:sp>
      <p:sp>
        <p:nvSpPr>
          <p:cNvPr id="3" name="PRESENTATION TITLE OR SECTION">
            <a:extLst>
              <a:ext uri="{FF2B5EF4-FFF2-40B4-BE49-F238E27FC236}">
                <a16:creationId xmlns:a16="http://schemas.microsoft.com/office/drawing/2014/main" id="{369F1317-01CB-8966-585F-492DEC18B5DD}"/>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US" noProof="0"/>
              <a:t>Header Text – Remove if Not Needed</a:t>
            </a:r>
          </a:p>
        </p:txBody>
      </p:sp>
      <p:sp>
        <p:nvSpPr>
          <p:cNvPr id="9" name="Text Placeholder 8">
            <a:extLst>
              <a:ext uri="{FF2B5EF4-FFF2-40B4-BE49-F238E27FC236}">
                <a16:creationId xmlns:a16="http://schemas.microsoft.com/office/drawing/2014/main" id="{D23964E3-86EF-7577-05CA-3B1B953DC94D}"/>
              </a:ext>
            </a:extLst>
          </p:cNvPr>
          <p:cNvSpPr>
            <a:spLocks noGrp="1"/>
          </p:cNvSpPr>
          <p:nvPr>
            <p:ph type="body" sz="quarter" idx="18" hasCustomPrompt="1"/>
          </p:nvPr>
        </p:nvSpPr>
        <p:spPr>
          <a:xfrm>
            <a:off x="661988" y="3441332"/>
            <a:ext cx="6716178" cy="4595813"/>
          </a:xfrm>
        </p:spPr>
        <p:txBody>
          <a:bodyPr/>
          <a:lstStyle>
            <a:lvl1pPr>
              <a:defRPr lang="en-GB" sz="2700"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1344150" rtl="0" eaLnBrk="1" latinLnBrk="0" hangingPunct="1">
              <a:lnSpc>
                <a:spcPts val="3996"/>
              </a:lnSpc>
              <a:spcBef>
                <a:spcPts val="1467"/>
              </a:spcBef>
              <a:buSzPct val="80000"/>
              <a:buFont typeface="Arial" panose="020B0604020202020204" pitchFamily="34" charset="0"/>
              <a:buNone/>
              <a:tabLst>
                <a:tab pos="274317" algn="l"/>
              </a:tabLst>
            </a:pPr>
            <a:r>
              <a:rPr lang="en-GB"/>
              <a:t>Sed malesuada, arcu </a:t>
            </a:r>
            <a:r>
              <a:rPr lang="en-GB" err="1"/>
              <a:t>vel</a:t>
            </a:r>
            <a:r>
              <a:rPr lang="en-GB"/>
              <a:t> </a:t>
            </a:r>
            <a:r>
              <a:rPr lang="en-GB" err="1"/>
              <a:t>posuere</a:t>
            </a:r>
            <a:r>
              <a:rPr lang="en-GB"/>
              <a:t> tristique, tortor nibh pharetra arcu, sed dignissim mauris purus eget turpis. Phasellus at velit aliquet, accumsan leo vitae, aliquet</a:t>
            </a:r>
          </a:p>
        </p:txBody>
      </p:sp>
      <p:sp>
        <p:nvSpPr>
          <p:cNvPr id="12" name="Text Placeholder 11">
            <a:extLst>
              <a:ext uri="{FF2B5EF4-FFF2-40B4-BE49-F238E27FC236}">
                <a16:creationId xmlns:a16="http://schemas.microsoft.com/office/drawing/2014/main" id="{4B06EB6C-ED71-1E0E-1A0C-A747B2FB4731}"/>
              </a:ext>
            </a:extLst>
          </p:cNvPr>
          <p:cNvSpPr>
            <a:spLocks noGrp="1"/>
          </p:cNvSpPr>
          <p:nvPr>
            <p:ph type="body" sz="quarter" idx="19" hasCustomPrompt="1"/>
          </p:nvPr>
        </p:nvSpPr>
        <p:spPr>
          <a:xfrm>
            <a:off x="8799513" y="1178778"/>
            <a:ext cx="8423981" cy="8206522"/>
          </a:xfrm>
        </p:spPr>
        <p:txBody>
          <a:bodyPr numCol="2" spcCol="457200"/>
          <a:lstStyle>
            <a:lvl1pPr>
              <a:spcBef>
                <a:spcPts val="0"/>
              </a:spcBef>
              <a:defRPr lang="en-GB" sz="1800" kern="1200" dirty="0">
                <a:solidFill>
                  <a:schemeClr val="tx1"/>
                </a:solidFill>
                <a:latin typeface="+mn-lt"/>
                <a:ea typeface="+mn-ea"/>
                <a:cs typeface="Arial" panose="020B0604020202020204" pitchFamily="34" charset="0"/>
              </a:defRPr>
            </a:lvl1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Cras ac turpis euismod, venenatis massa id, ac nibh ornare tempus orci. Cras ac turpis euismod, venenatis massa id, ac nibh ornare tempus </a:t>
            </a:r>
            <a:r>
              <a:rPr lang="en-US" err="1"/>
              <a:t>orci</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Cras ac </a:t>
            </a:r>
            <a:r>
              <a:rPr lang="en-US" err="1"/>
              <a:t>turpis</a:t>
            </a:r>
            <a:r>
              <a:rPr lang="en-US"/>
              <a:t> </a:t>
            </a:r>
            <a:r>
              <a:rPr lang="en-US" err="1"/>
              <a:t>euismod</a:t>
            </a:r>
            <a:r>
              <a:rPr lang="en-US"/>
              <a:t>, </a:t>
            </a:r>
            <a:r>
              <a:rPr lang="en-US" err="1"/>
              <a:t>venenatis</a:t>
            </a:r>
            <a:r>
              <a:rPr lang="en-US"/>
              <a:t> </a:t>
            </a:r>
            <a:r>
              <a:rPr lang="en-US" err="1"/>
              <a:t>massa</a:t>
            </a:r>
            <a:r>
              <a:rPr lang="en-US"/>
              <a:t> id, tempus </a:t>
            </a:r>
            <a:r>
              <a:rPr lang="en-US" err="1"/>
              <a:t>orci</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Sed maximus mi ac </a:t>
            </a:r>
            <a:r>
              <a:rPr lang="en-US" err="1"/>
              <a:t>nibh</a:t>
            </a:r>
            <a:r>
              <a:rPr lang="en-US"/>
              <a:t> </a:t>
            </a:r>
            <a:r>
              <a:rPr lang="en-US" err="1"/>
              <a:t>ornare</a:t>
            </a:r>
            <a:r>
              <a:rPr lang="en-US"/>
              <a:t>, ac auctor </a:t>
            </a:r>
            <a:r>
              <a:rPr lang="en-US" err="1"/>
              <a:t>orci</a:t>
            </a:r>
            <a:r>
              <a:rPr lang="en-US"/>
              <a:t>. Cras ac </a:t>
            </a:r>
            <a:r>
              <a:rPr lang="en-US" err="1"/>
              <a:t>turpis</a:t>
            </a:r>
            <a:r>
              <a:rPr lang="en-US"/>
              <a:t> </a:t>
            </a:r>
            <a:r>
              <a:rPr lang="en-US" err="1"/>
              <a:t>euismod</a:t>
            </a:r>
            <a:r>
              <a:rPr lang="en-US"/>
              <a:t>, </a:t>
            </a:r>
            <a:r>
              <a:rPr lang="en-US" err="1"/>
              <a:t>venenatis</a:t>
            </a:r>
            <a:r>
              <a:rPr lang="en-US"/>
              <a:t> </a:t>
            </a:r>
            <a:r>
              <a:rPr lang="en-US" err="1"/>
              <a:t>massa</a:t>
            </a:r>
            <a:r>
              <a:rPr lang="en-US"/>
              <a:t> id, ac </a:t>
            </a:r>
            <a:r>
              <a:rPr lang="en-US" err="1"/>
              <a:t>nibh</a:t>
            </a:r>
            <a:r>
              <a:rPr lang="en-US"/>
              <a:t> </a:t>
            </a:r>
            <a:r>
              <a:rPr lang="en-US" err="1"/>
              <a:t>ornare</a:t>
            </a:r>
            <a:r>
              <a:rPr lang="en-US"/>
              <a:t> tempus </a:t>
            </a:r>
            <a:r>
              <a:rPr lang="en-US" err="1"/>
              <a:t>orci</a:t>
            </a:r>
            <a:r>
              <a:rPr lang="en-US"/>
              <a:t>. Cras ac </a:t>
            </a:r>
            <a:r>
              <a:rPr lang="en-US" err="1"/>
              <a:t>turpis</a:t>
            </a:r>
            <a:r>
              <a:rPr lang="en-US"/>
              <a:t> </a:t>
            </a:r>
            <a:r>
              <a:rPr lang="en-US" err="1"/>
              <a:t>euismod</a:t>
            </a:r>
            <a:r>
              <a:rPr lang="en-US"/>
              <a:t>, </a:t>
            </a:r>
            <a:r>
              <a:rPr lang="en-US" err="1"/>
              <a:t>venenatis</a:t>
            </a:r>
            <a:r>
              <a:rPr lang="en-US"/>
              <a:t> </a:t>
            </a:r>
            <a:r>
              <a:rPr lang="en-US" err="1"/>
              <a:t>massa</a:t>
            </a:r>
            <a:r>
              <a:rPr lang="en-US"/>
              <a:t> id, ac </a:t>
            </a:r>
            <a:r>
              <a:rPr lang="en-US" err="1"/>
              <a:t>nibh</a:t>
            </a:r>
            <a:r>
              <a:rPr lang="en-US"/>
              <a:t> </a:t>
            </a:r>
            <a:r>
              <a:rPr lang="en-US" err="1"/>
              <a:t>ornare</a:t>
            </a:r>
            <a:r>
              <a:rPr lang="en-US"/>
              <a:t> tempus </a:t>
            </a:r>
            <a:r>
              <a:rPr lang="en-US" err="1"/>
              <a:t>orci</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Sed maximus mi ac </a:t>
            </a:r>
            <a:r>
              <a:rPr lang="en-US" err="1"/>
              <a:t>nibh</a:t>
            </a:r>
            <a:r>
              <a:rPr lang="en-US"/>
              <a:t> </a:t>
            </a:r>
            <a:r>
              <a:rPr lang="en-US" err="1"/>
              <a:t>ornare</a:t>
            </a:r>
            <a:r>
              <a:rPr lang="en-US"/>
              <a:t>, ac auctor </a:t>
            </a:r>
            <a:r>
              <a:rPr lang="en-US" err="1"/>
              <a:t>orci</a:t>
            </a:r>
            <a:r>
              <a:rPr lang="en-US"/>
              <a:t>. Cras ac </a:t>
            </a:r>
            <a:r>
              <a:rPr lang="en-US" err="1"/>
              <a:t>turpis</a:t>
            </a:r>
            <a:r>
              <a:rPr lang="en-US"/>
              <a:t> </a:t>
            </a:r>
            <a:r>
              <a:rPr lang="en-US" err="1"/>
              <a:t>euismod</a:t>
            </a:r>
            <a:r>
              <a:rPr lang="en-US"/>
              <a:t>, </a:t>
            </a:r>
            <a:r>
              <a:rPr lang="en-US" err="1"/>
              <a:t>venenatis</a:t>
            </a:r>
            <a:r>
              <a:rPr lang="en-US"/>
              <a:t> </a:t>
            </a:r>
            <a:r>
              <a:rPr lang="en-US" err="1"/>
              <a:t>massa</a:t>
            </a:r>
            <a:r>
              <a:rPr lang="en-US"/>
              <a:t> id, ac </a:t>
            </a:r>
            <a:r>
              <a:rPr lang="en-US" err="1"/>
              <a:t>nibh</a:t>
            </a:r>
            <a:r>
              <a:rPr lang="en-US"/>
              <a:t> </a:t>
            </a:r>
            <a:r>
              <a:rPr lang="en-US" err="1"/>
              <a:t>ornare</a:t>
            </a:r>
            <a:r>
              <a:rPr lang="en-US"/>
              <a:t> tempus </a:t>
            </a:r>
            <a:r>
              <a:rPr lang="en-US" err="1"/>
              <a:t>orci</a:t>
            </a:r>
            <a:r>
              <a:rPr lang="en-US"/>
              <a:t>. Cras ac </a:t>
            </a:r>
            <a:r>
              <a:rPr lang="en-US" err="1"/>
              <a:t>turpis</a:t>
            </a:r>
            <a:r>
              <a:rPr lang="en-US"/>
              <a:t> </a:t>
            </a:r>
            <a:r>
              <a:rPr lang="en-US" err="1"/>
              <a:t>euismod</a:t>
            </a:r>
            <a:r>
              <a:rPr lang="en-US"/>
              <a:t>, </a:t>
            </a:r>
            <a:r>
              <a:rPr lang="en-US" err="1"/>
              <a:t>venenatis</a:t>
            </a:r>
            <a:r>
              <a:rPr lang="en-US"/>
              <a:t> </a:t>
            </a:r>
            <a:r>
              <a:rPr lang="en-US" err="1"/>
              <a:t>massa</a:t>
            </a:r>
            <a:r>
              <a:rPr lang="en-US"/>
              <a:t> id, ac </a:t>
            </a:r>
            <a:r>
              <a:rPr lang="en-US" err="1"/>
              <a:t>nibh</a:t>
            </a:r>
            <a:r>
              <a:rPr lang="en-US"/>
              <a:t> </a:t>
            </a:r>
            <a:r>
              <a:rPr lang="en-US" err="1"/>
              <a:t>ornare</a:t>
            </a:r>
            <a:r>
              <a:rPr lang="en-US"/>
              <a:t> tempus </a:t>
            </a:r>
            <a:r>
              <a:rPr lang="en-US" err="1"/>
              <a:t>orci</a:t>
            </a:r>
            <a:r>
              <a:rPr lang="en-US"/>
              <a:t>.</a:t>
            </a:r>
            <a:endParaRPr lang="en-GB"/>
          </a:p>
          <a:p>
            <a:pPr marL="0" lvl="0" indent="0" algn="l" defTabSz="1344150" rtl="0" eaLnBrk="1" latinLnBrk="0" hangingPunct="1">
              <a:lnSpc>
                <a:spcPts val="2880"/>
              </a:lnSpc>
              <a:spcBef>
                <a:spcPts val="1467"/>
              </a:spcBef>
              <a:buSzPct val="80000"/>
              <a:buFont typeface="Arial" panose="020B0604020202020204" pitchFamily="34" charset="0"/>
              <a:buNone/>
              <a:tabLst>
                <a:tab pos="274317" algn="l"/>
              </a:tabLst>
            </a:pPr>
            <a:endParaRPr lang="en-GB"/>
          </a:p>
        </p:txBody>
      </p:sp>
      <p:sp>
        <p:nvSpPr>
          <p:cNvPr id="8" name="Title 1">
            <a:extLst>
              <a:ext uri="{FF2B5EF4-FFF2-40B4-BE49-F238E27FC236}">
                <a16:creationId xmlns:a16="http://schemas.microsoft.com/office/drawing/2014/main" id="{9DEAE662-F027-B945-9A69-3A969CF805F8}"/>
              </a:ext>
            </a:extLst>
          </p:cNvPr>
          <p:cNvSpPr>
            <a:spLocks noGrp="1"/>
          </p:cNvSpPr>
          <p:nvPr>
            <p:ph type="title" hasCustomPrompt="1"/>
          </p:nvPr>
        </p:nvSpPr>
        <p:spPr>
          <a:xfrm>
            <a:off x="662796" y="1118886"/>
            <a:ext cx="6716178" cy="187068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706980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ubhead + 2 column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03311C-463C-5CF5-9BBC-B628730869A9}"/>
              </a:ext>
            </a:extLst>
          </p:cNvPr>
          <p:cNvSpPr>
            <a:spLocks noGrp="1"/>
          </p:cNvSpPr>
          <p:nvPr>
            <p:ph type="body" sz="quarter" idx="21" hasCustomPrompt="1"/>
          </p:nvPr>
        </p:nvSpPr>
        <p:spPr>
          <a:xfrm>
            <a:off x="8799513" y="1231532"/>
            <a:ext cx="8423981" cy="8153767"/>
          </a:xfrm>
        </p:spPr>
        <p:txBody>
          <a:bodyPr numCol="2" spcCol="457200"/>
          <a:lstStyle>
            <a:lvl1pPr marL="0" indent="0">
              <a:lnSpc>
                <a:spcPts val="2025"/>
              </a:lnSpc>
              <a:buFont typeface="Arial" panose="020B0604020202020204" pitchFamily="34" charset="0"/>
              <a:buNone/>
              <a:defRPr sz="1350"/>
            </a:lvl1pPr>
            <a:lvl2pPr marL="670566" indent="0">
              <a:lnSpc>
                <a:spcPts val="2025"/>
              </a:lnSpc>
              <a:buNone/>
              <a:defRPr sz="1350"/>
            </a:lvl2pPr>
            <a:lvl3pPr marL="1341133" indent="0">
              <a:lnSpc>
                <a:spcPts val="2025"/>
              </a:lnSpc>
              <a:buNone/>
              <a:defRPr sz="1350"/>
            </a:lvl3pPr>
            <a:lvl4pPr marL="2011698" indent="0">
              <a:lnSpc>
                <a:spcPts val="2025"/>
              </a:lnSpc>
              <a:buNone/>
              <a:defRPr sz="1350"/>
            </a:lvl4pPr>
            <a:lvl5pPr marL="2682265" indent="0">
              <a:lnSpc>
                <a:spcPts val="2025"/>
              </a:lnSpc>
              <a:buNone/>
              <a:defRPr sz="1350"/>
            </a:lvl5pPr>
          </a:lstStyle>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GB" sz="1350" kern="1200">
                <a:solidFill>
                  <a:schemeClr val="tx1"/>
                </a:solidFill>
                <a:latin typeface="+mn-lt"/>
                <a:ea typeface="+mn-ea"/>
                <a:cs typeface="Arial" panose="020B0604020202020204" pitchFamily="34" charset="0"/>
              </a:rPr>
              <a:t>Lorem ipsum dolor sit amet, consectetur adipiscing elit. Aliquam vitae lacus vitae elit scelerisque cursus. Nam tempor vestibulum est, a finibus magna vehicula vel. Etiam gravida sapien et tortor mollis, eget imperdiet quam venenatis. Pellentesque tempus ultrices nisl, et volutpat enim varius id. Ut non lobortis sapien. In hac habitasse platea dictumst. Class aptent taciti sociosqu ad litora torquent per conubia nostra, per inceptos himenaeos. Nam lacinia fringilla tellus vitae ullamcorper. Sed hendrerit tristique accumsan. Vivamus ac ante feugiat, efficitur nisl vel, molestie nunc. Nunc ultricies, neque a finibus malesuada, tortor ex vehicula nisl, non facilisis nunc nisl vel nisi. Nam vehicula vestibulum urna, faucibus tempus nulla laoreet ac. Fusce nunc dolor, euismod eget nunc </a:t>
            </a:r>
            <a:r>
              <a:rPr lang="en-GB" sz="1350" kern="1200" err="1">
                <a:solidFill>
                  <a:schemeClr val="tx1"/>
                </a:solidFill>
                <a:latin typeface="+mn-lt"/>
                <a:ea typeface="+mn-ea"/>
                <a:cs typeface="Arial" panose="020B0604020202020204" pitchFamily="34" charset="0"/>
              </a:rPr>
              <a:t>ut</a:t>
            </a:r>
            <a:r>
              <a:rPr lang="en-GB" sz="1350" kern="1200">
                <a:solidFill>
                  <a:schemeClr val="tx1"/>
                </a:solidFill>
                <a:latin typeface="+mn-lt"/>
                <a:ea typeface="+mn-ea"/>
                <a:cs typeface="Arial" panose="020B0604020202020204" pitchFamily="34" charset="0"/>
              </a:rPr>
              <a:t>, ornare ultricies nunc. In ultrices, lectus quis sagittis interdum, eros neque aliquam leo, vestibulum porttitor est nulla sed lectus. Cras porttitor euismod tempor. ornare ultricies nunc. In ultrices, lectus quis sagittis interdum, eros neque aliquam leo, vestibulum porttitor est nulla sed lectus. Cras porttitor euismod tempor  sagittis </a:t>
            </a:r>
            <a:r>
              <a:rPr lang="en-GB" sz="1350" kern="1200" err="1">
                <a:solidFill>
                  <a:schemeClr val="tx1"/>
                </a:solidFill>
                <a:latin typeface="+mn-lt"/>
                <a:ea typeface="+mn-ea"/>
                <a:cs typeface="Arial" panose="020B0604020202020204" pitchFamily="34" charset="0"/>
              </a:rPr>
              <a:t>interdum</a:t>
            </a:r>
            <a:r>
              <a:rPr lang="en-GB" sz="1350" kern="1200">
                <a:solidFill>
                  <a:schemeClr val="tx1"/>
                </a:solidFill>
                <a:latin typeface="+mn-lt"/>
                <a:ea typeface="+mn-ea"/>
                <a:cs typeface="Arial" panose="020B0604020202020204" pitchFamily="34" charset="0"/>
              </a:rPr>
              <a:t>. Lorem ipsum </a:t>
            </a:r>
            <a:r>
              <a:rPr lang="en-GB" sz="1350" kern="1200" err="1">
                <a:solidFill>
                  <a:schemeClr val="tx1"/>
                </a:solidFill>
                <a:latin typeface="+mn-lt"/>
                <a:ea typeface="+mn-ea"/>
                <a:cs typeface="Arial" panose="020B0604020202020204" pitchFamily="34" charset="0"/>
              </a:rPr>
              <a:t>dolor</a:t>
            </a:r>
            <a:r>
              <a:rPr lang="en-GB" sz="1350" kern="1200">
                <a:solidFill>
                  <a:schemeClr val="tx1"/>
                </a:solidFill>
                <a:latin typeface="+mn-lt"/>
                <a:ea typeface="+mn-ea"/>
                <a:cs typeface="Arial" panose="020B0604020202020204" pitchFamily="34" charset="0"/>
              </a:rPr>
              <a:t> sit </a:t>
            </a:r>
            <a:r>
              <a:rPr lang="en-GB" sz="1350" kern="1200" err="1">
                <a:solidFill>
                  <a:schemeClr val="tx1"/>
                </a:solidFill>
                <a:latin typeface="+mn-lt"/>
                <a:ea typeface="+mn-ea"/>
                <a:cs typeface="Arial" panose="020B0604020202020204" pitchFamily="34" charset="0"/>
              </a:rPr>
              <a:t>amet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consectetur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adipiscing</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elit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Aliquam</a:t>
            </a:r>
            <a:r>
              <a:rPr lang="en-GB" sz="1350" kern="1200">
                <a:solidFill>
                  <a:schemeClr val="tx1"/>
                </a:solidFill>
                <a:latin typeface="+mn-lt"/>
                <a:ea typeface="+mn-ea"/>
                <a:cs typeface="Arial" panose="020B0604020202020204" pitchFamily="34" charset="0"/>
              </a:rPr>
              <a:t> vitae </a:t>
            </a:r>
            <a:r>
              <a:rPr lang="en-GB" sz="1350" kern="1200" err="1">
                <a:solidFill>
                  <a:schemeClr val="tx1"/>
                </a:solidFill>
                <a:latin typeface="+mn-lt"/>
                <a:ea typeface="+mn-ea"/>
                <a:cs typeface="Arial" panose="020B0604020202020204" pitchFamily="34" charset="0"/>
              </a:rPr>
              <a:t>lacus</a:t>
            </a:r>
            <a:r>
              <a:rPr lang="en-GB" sz="1350" kern="1200">
                <a:solidFill>
                  <a:schemeClr val="tx1"/>
                </a:solidFill>
                <a:latin typeface="+mn-lt"/>
                <a:ea typeface="+mn-ea"/>
                <a:cs typeface="Arial" panose="020B0604020202020204" pitchFamily="34" charset="0"/>
              </a:rPr>
              <a:t> vitae </a:t>
            </a:r>
            <a:r>
              <a:rPr lang="en-GB" sz="1350" kern="1200" err="1">
                <a:solidFill>
                  <a:schemeClr val="tx1"/>
                </a:solidFill>
                <a:latin typeface="+mn-lt"/>
                <a:ea typeface="+mn-ea"/>
                <a:cs typeface="Arial" panose="020B0604020202020204" pitchFamily="34" charset="0"/>
              </a:rPr>
              <a:t>elit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scelerisque</a:t>
            </a:r>
            <a:r>
              <a:rPr lang="en-GB" sz="1350" kern="1200">
                <a:solidFill>
                  <a:schemeClr val="tx1"/>
                </a:solidFill>
                <a:latin typeface="+mn-lt"/>
                <a:ea typeface="+mn-ea"/>
                <a:cs typeface="Arial" panose="020B0604020202020204" pitchFamily="34" charset="0"/>
              </a:rPr>
              <a:t> cursus. Nam </a:t>
            </a:r>
            <a:r>
              <a:rPr lang="en-GB" sz="1350" kern="1200" err="1">
                <a:solidFill>
                  <a:schemeClr val="tx1"/>
                </a:solidFill>
                <a:latin typeface="+mn-lt"/>
                <a:ea typeface="+mn-ea"/>
                <a:cs typeface="Arial" panose="020B0604020202020204" pitchFamily="34" charset="0"/>
              </a:rPr>
              <a:t>tempor</a:t>
            </a:r>
            <a:r>
              <a:rPr lang="en-GB" sz="1350" kern="1200">
                <a:solidFill>
                  <a:schemeClr val="tx1"/>
                </a:solidFill>
                <a:latin typeface="+mn-lt"/>
                <a:ea typeface="+mn-ea"/>
                <a:cs typeface="Arial" panose="020B0604020202020204" pitchFamily="34" charset="0"/>
              </a:rPr>
              <a:t> vestibulum </a:t>
            </a:r>
            <a:r>
              <a:rPr lang="en-GB" sz="1350" kern="1200" err="1">
                <a:solidFill>
                  <a:schemeClr val="tx1"/>
                </a:solidFill>
                <a:latin typeface="+mn-lt"/>
                <a:ea typeface="+mn-ea"/>
                <a:cs typeface="Arial" panose="020B0604020202020204" pitchFamily="34" charset="0"/>
              </a:rPr>
              <a:t>est</a:t>
            </a:r>
            <a:r>
              <a:rPr lang="en-GB" sz="1350" kern="1200">
                <a:solidFill>
                  <a:schemeClr val="tx1"/>
                </a:solidFill>
                <a:latin typeface="+mn-lt"/>
                <a:ea typeface="+mn-ea"/>
                <a:cs typeface="Arial" panose="020B0604020202020204" pitchFamily="34" charset="0"/>
              </a:rPr>
              <a:t>, a </a:t>
            </a:r>
            <a:r>
              <a:rPr lang="en-GB" sz="1350" kern="1200" err="1">
                <a:solidFill>
                  <a:schemeClr val="tx1"/>
                </a:solidFill>
                <a:latin typeface="+mn-lt"/>
                <a:ea typeface="+mn-ea"/>
                <a:cs typeface="Arial" panose="020B0604020202020204" pitchFamily="34" charset="0"/>
              </a:rPr>
              <a:t>finibus</a:t>
            </a:r>
            <a:r>
              <a:rPr lang="en-GB" sz="1350" kern="1200">
                <a:solidFill>
                  <a:schemeClr val="tx1"/>
                </a:solidFill>
                <a:latin typeface="+mn-lt"/>
                <a:ea typeface="+mn-ea"/>
                <a:cs typeface="Arial" panose="020B0604020202020204" pitchFamily="34" charset="0"/>
              </a:rPr>
              <a:t> magna </a:t>
            </a:r>
            <a:r>
              <a:rPr lang="en-GB" sz="1350" kern="1200" err="1">
                <a:solidFill>
                  <a:schemeClr val="tx1"/>
                </a:solidFill>
                <a:latin typeface="+mn-lt"/>
                <a:ea typeface="+mn-ea"/>
                <a:cs typeface="Arial" panose="020B0604020202020204" pitchFamily="34" charset="0"/>
              </a:rPr>
              <a:t>vehicula</a:t>
            </a:r>
            <a:r>
              <a:rPr lang="en-GB" sz="1350" kern="1200">
                <a:solidFill>
                  <a:schemeClr val="tx1"/>
                </a:solidFill>
                <a:latin typeface="+mn-lt"/>
                <a:ea typeface="+mn-ea"/>
                <a:cs typeface="Arial" panose="020B0604020202020204" pitchFamily="34" charset="0"/>
              </a:rPr>
              <a:t> vel. </a:t>
            </a:r>
            <a:r>
              <a:rPr lang="en-GB" sz="1350" kern="1200" err="1">
                <a:solidFill>
                  <a:schemeClr val="tx1"/>
                </a:solidFill>
                <a:latin typeface="+mn-lt"/>
                <a:ea typeface="+mn-ea"/>
                <a:cs typeface="Arial" panose="020B0604020202020204" pitchFamily="34" charset="0"/>
              </a:rPr>
              <a:t>Etiam</a:t>
            </a:r>
            <a:r>
              <a:rPr lang="en-GB" sz="1350" kern="1200">
                <a:solidFill>
                  <a:schemeClr val="tx1"/>
                </a:solidFill>
                <a:latin typeface="+mn-lt"/>
                <a:ea typeface="+mn-ea"/>
                <a:cs typeface="Arial" panose="020B0604020202020204" pitchFamily="34" charset="0"/>
              </a:rPr>
              <a:t> gravida </a:t>
            </a:r>
            <a:r>
              <a:rPr lang="en-GB" sz="1350" kern="1200" err="1">
                <a:solidFill>
                  <a:schemeClr val="tx1"/>
                </a:solidFill>
                <a:latin typeface="+mn-lt"/>
                <a:ea typeface="+mn-ea"/>
                <a:cs typeface="Arial" panose="020B0604020202020204" pitchFamily="34" charset="0"/>
              </a:rPr>
              <a:t>sapien</a:t>
            </a:r>
            <a:r>
              <a:rPr lang="en-GB" sz="1350" kern="1200">
                <a:solidFill>
                  <a:schemeClr val="tx1"/>
                </a:solidFill>
                <a:latin typeface="+mn-lt"/>
                <a:ea typeface="+mn-ea"/>
                <a:cs typeface="Arial" panose="020B0604020202020204" pitchFamily="34" charset="0"/>
              </a:rPr>
              <a:t> et </a:t>
            </a:r>
            <a:r>
              <a:rPr lang="en-GB" sz="1350" kern="1200" err="1">
                <a:solidFill>
                  <a:schemeClr val="tx1"/>
                </a:solidFill>
                <a:latin typeface="+mn-lt"/>
                <a:ea typeface="+mn-ea"/>
                <a:cs typeface="Arial" panose="020B0604020202020204" pitchFamily="34" charset="0"/>
              </a:rPr>
              <a:t>tortor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mollis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eget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imperdiet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quam</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venenatis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Pellentesque</a:t>
            </a:r>
            <a:r>
              <a:rPr lang="en-GB" sz="1350" kern="1200">
                <a:solidFill>
                  <a:schemeClr val="tx1"/>
                </a:solidFill>
                <a:latin typeface="+mn-lt"/>
                <a:ea typeface="+mn-ea"/>
                <a:cs typeface="Arial" panose="020B0604020202020204" pitchFamily="34" charset="0"/>
              </a:rPr>
              <a:t> tempus </a:t>
            </a:r>
            <a:r>
              <a:rPr lang="en-GB" sz="1350" kern="1200" err="1">
                <a:solidFill>
                  <a:schemeClr val="tx1"/>
                </a:solidFill>
                <a:latin typeface="+mn-lt"/>
                <a:ea typeface="+mn-ea"/>
                <a:cs typeface="Arial" panose="020B0604020202020204" pitchFamily="34" charset="0"/>
              </a:rPr>
              <a:t>ultrices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nisl</a:t>
            </a:r>
            <a:r>
              <a:rPr lang="en-GB" sz="1350" kern="1200">
                <a:solidFill>
                  <a:schemeClr val="tx1"/>
                </a:solidFill>
                <a:latin typeface="+mn-lt"/>
                <a:ea typeface="+mn-ea"/>
                <a:cs typeface="Arial" panose="020B0604020202020204" pitchFamily="34" charset="0"/>
              </a:rPr>
              <a:t>, et </a:t>
            </a:r>
            <a:r>
              <a:rPr lang="en-GB" sz="1350" kern="1200" err="1">
                <a:solidFill>
                  <a:schemeClr val="tx1"/>
                </a:solidFill>
                <a:latin typeface="+mn-lt"/>
                <a:ea typeface="+mn-ea"/>
                <a:cs typeface="Arial" panose="020B0604020202020204" pitchFamily="34" charset="0"/>
              </a:rPr>
              <a:t>volutpat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enim</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varius</a:t>
            </a:r>
            <a:r>
              <a:rPr lang="en-GB" sz="1350" kern="1200">
                <a:solidFill>
                  <a:schemeClr val="tx1"/>
                </a:solidFill>
                <a:latin typeface="+mn-lt"/>
                <a:ea typeface="+mn-ea"/>
                <a:cs typeface="Arial" panose="020B0604020202020204" pitchFamily="34" charset="0"/>
              </a:rPr>
              <a:t> id. Ut non </a:t>
            </a:r>
            <a:r>
              <a:rPr lang="en-GB" sz="1350" kern="1200" err="1">
                <a:solidFill>
                  <a:schemeClr val="tx1"/>
                </a:solidFill>
                <a:latin typeface="+mn-lt"/>
                <a:ea typeface="+mn-ea"/>
                <a:cs typeface="Arial" panose="020B0604020202020204" pitchFamily="34" charset="0"/>
              </a:rPr>
              <a:t>lobortis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sapien</a:t>
            </a:r>
            <a:r>
              <a:rPr lang="en-GB" sz="1350" kern="1200">
                <a:solidFill>
                  <a:schemeClr val="tx1"/>
                </a:solidFill>
                <a:latin typeface="+mn-lt"/>
                <a:ea typeface="+mn-ea"/>
                <a:cs typeface="Arial" panose="020B0604020202020204" pitchFamily="34" charset="0"/>
              </a:rPr>
              <a:t>. In </a:t>
            </a:r>
            <a:r>
              <a:rPr lang="en-GB" sz="1350" kern="1200" err="1">
                <a:solidFill>
                  <a:schemeClr val="tx1"/>
                </a:solidFill>
                <a:latin typeface="+mn-lt"/>
                <a:ea typeface="+mn-ea"/>
                <a:cs typeface="Arial" panose="020B0604020202020204" pitchFamily="34" charset="0"/>
              </a:rPr>
              <a:t>hac</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habitasse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platea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dictumst</a:t>
            </a:r>
            <a:r>
              <a:rPr lang="en-GB" sz="1350" kern="1200">
                <a:solidFill>
                  <a:schemeClr val="tx1"/>
                </a:solidFill>
                <a:latin typeface="+mn-lt"/>
                <a:ea typeface="+mn-ea"/>
                <a:cs typeface="Arial" panose="020B0604020202020204" pitchFamily="34" charset="0"/>
              </a:rPr>
              <a:t>. Class </a:t>
            </a:r>
            <a:r>
              <a:rPr lang="en-GB" sz="1350" kern="1200" err="1">
                <a:solidFill>
                  <a:schemeClr val="tx1"/>
                </a:solidFill>
                <a:latin typeface="+mn-lt"/>
                <a:ea typeface="+mn-ea"/>
                <a:cs typeface="Arial" panose="020B0604020202020204" pitchFamily="34" charset="0"/>
              </a:rPr>
              <a:t>aptent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taciti</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sociosqu</a:t>
            </a:r>
            <a:r>
              <a:rPr lang="en-GB" sz="1350" kern="1200">
                <a:solidFill>
                  <a:schemeClr val="tx1"/>
                </a:solidFill>
                <a:latin typeface="+mn-lt"/>
                <a:ea typeface="+mn-ea"/>
                <a:cs typeface="Arial" panose="020B0604020202020204" pitchFamily="34" charset="0"/>
              </a:rPr>
              <a:t> ad </a:t>
            </a:r>
            <a:r>
              <a:rPr lang="en-GB" sz="1350" kern="1200" err="1">
                <a:solidFill>
                  <a:schemeClr val="tx1"/>
                </a:solidFill>
                <a:latin typeface="+mn-lt"/>
                <a:ea typeface="+mn-ea"/>
                <a:cs typeface="Arial" panose="020B0604020202020204" pitchFamily="34" charset="0"/>
              </a:rPr>
              <a:t>litora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torquent</a:t>
            </a:r>
            <a:r>
              <a:rPr lang="en-GB" sz="1350" kern="1200">
                <a:solidFill>
                  <a:schemeClr val="tx1"/>
                </a:solidFill>
                <a:latin typeface="+mn-lt"/>
                <a:ea typeface="+mn-ea"/>
                <a:cs typeface="Arial" panose="020B0604020202020204" pitchFamily="34" charset="0"/>
              </a:rPr>
              <a:t> per </a:t>
            </a:r>
            <a:r>
              <a:rPr lang="en-GB" sz="1350" kern="1200" err="1">
                <a:solidFill>
                  <a:schemeClr val="tx1"/>
                </a:solidFill>
                <a:latin typeface="+mn-lt"/>
                <a:ea typeface="+mn-ea"/>
                <a:cs typeface="Arial" panose="020B0604020202020204" pitchFamily="34" charset="0"/>
              </a:rPr>
              <a:t>conubia</a:t>
            </a:r>
            <a:r>
              <a:rPr lang="en-GB" sz="1350" kern="1200">
                <a:solidFill>
                  <a:schemeClr val="tx1"/>
                </a:solidFill>
                <a:latin typeface="+mn-lt"/>
                <a:ea typeface="+mn-ea"/>
                <a:cs typeface="Arial" panose="020B0604020202020204" pitchFamily="34" charset="0"/>
              </a:rPr>
              <a:t> nostra, per </a:t>
            </a:r>
            <a:r>
              <a:rPr lang="en-GB" sz="1350" kern="1200" err="1">
                <a:solidFill>
                  <a:schemeClr val="tx1"/>
                </a:solidFill>
                <a:latin typeface="+mn-lt"/>
                <a:ea typeface="+mn-ea"/>
                <a:cs typeface="Arial" panose="020B0604020202020204" pitchFamily="34" charset="0"/>
              </a:rPr>
              <a:t>inceptos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himenaeos</a:t>
            </a:r>
            <a:r>
              <a:rPr lang="en-GB" sz="1350" kern="1200">
                <a:solidFill>
                  <a:schemeClr val="tx1"/>
                </a:solidFill>
                <a:latin typeface="+mn-lt"/>
                <a:ea typeface="+mn-ea"/>
                <a:cs typeface="Arial" panose="020B0604020202020204" pitchFamily="34" charset="0"/>
              </a:rPr>
              <a:t>. Nam lacinia </a:t>
            </a:r>
            <a:r>
              <a:rPr lang="en-GB" sz="1350" kern="1200" err="1">
                <a:solidFill>
                  <a:schemeClr val="tx1"/>
                </a:solidFill>
                <a:latin typeface="+mn-lt"/>
                <a:ea typeface="+mn-ea"/>
                <a:cs typeface="Arial" panose="020B0604020202020204" pitchFamily="34" charset="0"/>
              </a:rPr>
              <a:t>fringilla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tellus</a:t>
            </a:r>
            <a:r>
              <a:rPr lang="en-GB" sz="1350" kern="1200">
                <a:solidFill>
                  <a:schemeClr val="tx1"/>
                </a:solidFill>
                <a:latin typeface="+mn-lt"/>
                <a:ea typeface="+mn-ea"/>
                <a:cs typeface="Arial" panose="020B0604020202020204" pitchFamily="34" charset="0"/>
              </a:rPr>
              <a:t> vitae </a:t>
            </a:r>
            <a:r>
              <a:rPr lang="en-GB" sz="1350" kern="1200" err="1">
                <a:solidFill>
                  <a:schemeClr val="tx1"/>
                </a:solidFill>
                <a:latin typeface="+mn-lt"/>
                <a:ea typeface="+mn-ea"/>
                <a:cs typeface="Arial" panose="020B0604020202020204" pitchFamily="34" charset="0"/>
              </a:rPr>
              <a:t>ullamcorper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Sed</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hendrerit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tristique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accumsan</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Vivamus</a:t>
            </a:r>
            <a:r>
              <a:rPr lang="en-GB" sz="1350" kern="1200">
                <a:solidFill>
                  <a:schemeClr val="tx1"/>
                </a:solidFill>
                <a:latin typeface="+mn-lt"/>
                <a:ea typeface="+mn-ea"/>
                <a:cs typeface="Arial" panose="020B0604020202020204" pitchFamily="34" charset="0"/>
              </a:rPr>
              <a:t> ac ante </a:t>
            </a:r>
            <a:r>
              <a:rPr lang="en-GB" sz="1350" kern="1200" err="1">
                <a:solidFill>
                  <a:schemeClr val="tx1"/>
                </a:solidFill>
                <a:latin typeface="+mn-lt"/>
                <a:ea typeface="+mn-ea"/>
                <a:cs typeface="Arial" panose="020B0604020202020204" pitchFamily="34" charset="0"/>
              </a:rPr>
              <a:t>feugiat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efficitur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nisl</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vel</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molestie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nunc</a:t>
            </a:r>
            <a:r>
              <a:rPr lang="en-GB" sz="1350" kern="1200">
                <a:solidFill>
                  <a:schemeClr val="tx1"/>
                </a:solidFill>
                <a:latin typeface="+mn-lt"/>
                <a:ea typeface="+mn-ea"/>
                <a:cs typeface="Arial" panose="020B0604020202020204" pitchFamily="34" charset="0"/>
              </a:rPr>
              <a:t>. Nunc </a:t>
            </a:r>
            <a:r>
              <a:rPr lang="en-GB" sz="1350" kern="1200" err="1">
                <a:solidFill>
                  <a:schemeClr val="tx1"/>
                </a:solidFill>
                <a:latin typeface="+mn-lt"/>
                <a:ea typeface="+mn-ea"/>
                <a:cs typeface="Arial" panose="020B0604020202020204" pitchFamily="34" charset="0"/>
              </a:rPr>
              <a:t>ultricies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neque</a:t>
            </a:r>
            <a:r>
              <a:rPr lang="en-GB" sz="1350" kern="1200">
                <a:solidFill>
                  <a:schemeClr val="tx1"/>
                </a:solidFill>
                <a:latin typeface="+mn-lt"/>
                <a:ea typeface="+mn-ea"/>
                <a:cs typeface="Arial" panose="020B0604020202020204" pitchFamily="34" charset="0"/>
              </a:rPr>
              <a:t> a </a:t>
            </a:r>
            <a:r>
              <a:rPr lang="en-GB" sz="1350" kern="1200" err="1">
                <a:solidFill>
                  <a:schemeClr val="tx1"/>
                </a:solidFill>
                <a:latin typeface="+mn-lt"/>
                <a:ea typeface="+mn-ea"/>
                <a:cs typeface="Arial" panose="020B0604020202020204" pitchFamily="34" charset="0"/>
              </a:rPr>
              <a:t>finibus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malesuada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tortor</a:t>
            </a:r>
            <a:r>
              <a:rPr lang="en-GB" sz="1350" kern="1200">
                <a:solidFill>
                  <a:schemeClr val="tx1"/>
                </a:solidFill>
                <a:latin typeface="+mn-lt"/>
                <a:ea typeface="+mn-ea"/>
                <a:cs typeface="Arial" panose="020B0604020202020204" pitchFamily="34" charset="0"/>
              </a:rPr>
              <a:t> ex </a:t>
            </a:r>
            <a:r>
              <a:rPr lang="en-GB" sz="1350" kern="1200" err="1">
                <a:solidFill>
                  <a:schemeClr val="tx1"/>
                </a:solidFill>
                <a:latin typeface="+mn-lt"/>
                <a:ea typeface="+mn-ea"/>
                <a:cs typeface="Arial" panose="020B0604020202020204" pitchFamily="34" charset="0"/>
              </a:rPr>
              <a:t>vehicula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nisl</a:t>
            </a:r>
            <a:r>
              <a:rPr lang="en-GB" sz="1350" kern="1200">
                <a:solidFill>
                  <a:schemeClr val="tx1"/>
                </a:solidFill>
                <a:latin typeface="+mn-lt"/>
                <a:ea typeface="+mn-ea"/>
                <a:cs typeface="Arial" panose="020B0604020202020204" pitchFamily="34" charset="0"/>
              </a:rPr>
              <a:t>, non </a:t>
            </a:r>
            <a:r>
              <a:rPr lang="en-GB" sz="1350" kern="1200" err="1">
                <a:solidFill>
                  <a:schemeClr val="tx1"/>
                </a:solidFill>
                <a:latin typeface="+mn-lt"/>
                <a:ea typeface="+mn-ea"/>
                <a:cs typeface="Arial" panose="020B0604020202020204" pitchFamily="34" charset="0"/>
              </a:rPr>
              <a:t>facilisis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nunc</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nisl</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vel</a:t>
            </a:r>
            <a:r>
              <a:rPr lang="en-GB" sz="1350" kern="1200">
                <a:solidFill>
                  <a:schemeClr val="tx1"/>
                </a:solidFill>
                <a:latin typeface="+mn-lt"/>
                <a:ea typeface="+mn-ea"/>
                <a:cs typeface="Arial" panose="020B0604020202020204" pitchFamily="34" charset="0"/>
              </a:rPr>
              <a:t> nisi. Nam </a:t>
            </a:r>
            <a:r>
              <a:rPr lang="en-GB" sz="1350" kern="1200" err="1">
                <a:solidFill>
                  <a:schemeClr val="tx1"/>
                </a:solidFill>
                <a:latin typeface="+mn-lt"/>
                <a:ea typeface="+mn-ea"/>
                <a:cs typeface="Arial" panose="020B0604020202020204" pitchFamily="34" charset="0"/>
              </a:rPr>
              <a:t>vehicula</a:t>
            </a:r>
            <a:r>
              <a:rPr lang="en-GB" sz="1350" kern="1200">
                <a:solidFill>
                  <a:schemeClr val="tx1"/>
                </a:solidFill>
                <a:latin typeface="+mn-lt"/>
                <a:ea typeface="+mn-ea"/>
                <a:cs typeface="Arial" panose="020B0604020202020204" pitchFamily="34" charset="0"/>
              </a:rPr>
              <a:t> vestibulum </a:t>
            </a:r>
            <a:r>
              <a:rPr lang="en-GB" sz="1350" kern="1200" err="1">
                <a:solidFill>
                  <a:schemeClr val="tx1"/>
                </a:solidFill>
                <a:latin typeface="+mn-lt"/>
                <a:ea typeface="+mn-ea"/>
                <a:cs typeface="Arial" panose="020B0604020202020204" pitchFamily="34" charset="0"/>
              </a:rPr>
              <a:t>urna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faucibus</a:t>
            </a:r>
            <a:r>
              <a:rPr lang="en-GB" sz="1350" kern="1200">
                <a:solidFill>
                  <a:schemeClr val="tx1"/>
                </a:solidFill>
                <a:latin typeface="+mn-lt"/>
                <a:ea typeface="+mn-ea"/>
                <a:cs typeface="Arial" panose="020B0604020202020204" pitchFamily="34" charset="0"/>
              </a:rPr>
              <a:t> tempus </a:t>
            </a:r>
            <a:r>
              <a:rPr lang="en-GB" sz="1350" kern="1200" err="1">
                <a:solidFill>
                  <a:schemeClr val="tx1"/>
                </a:solidFill>
                <a:latin typeface="+mn-lt"/>
                <a:ea typeface="+mn-ea"/>
                <a:cs typeface="Arial" panose="020B0604020202020204" pitchFamily="34" charset="0"/>
              </a:rPr>
              <a:t>nulla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laoreet</a:t>
            </a:r>
            <a:r>
              <a:rPr lang="en-GB" sz="1350" kern="1200">
                <a:solidFill>
                  <a:schemeClr val="tx1"/>
                </a:solidFill>
                <a:latin typeface="+mn-lt"/>
                <a:ea typeface="+mn-ea"/>
                <a:cs typeface="Arial" panose="020B0604020202020204" pitchFamily="34" charset="0"/>
              </a:rPr>
              <a:t> ac. </a:t>
            </a:r>
            <a:r>
              <a:rPr lang="en-GB" sz="1350" kern="1200" err="1">
                <a:solidFill>
                  <a:schemeClr val="tx1"/>
                </a:solidFill>
                <a:latin typeface="+mn-lt"/>
                <a:ea typeface="+mn-ea"/>
                <a:cs typeface="Arial" panose="020B0604020202020204" pitchFamily="34" charset="0"/>
              </a:rPr>
              <a:t>Fusce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nunc</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dolor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euismod</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eget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nunc</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ut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ornare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ultricies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nunc</a:t>
            </a:r>
            <a:r>
              <a:rPr lang="en-GB" sz="1350" kern="1200">
                <a:solidFill>
                  <a:schemeClr val="tx1"/>
                </a:solidFill>
                <a:latin typeface="+mn-lt"/>
                <a:ea typeface="+mn-ea"/>
                <a:cs typeface="Arial" panose="020B0604020202020204" pitchFamily="34" charset="0"/>
              </a:rPr>
              <a:t>. In </a:t>
            </a:r>
            <a:r>
              <a:rPr lang="en-GB" sz="1350" kern="1200" err="1">
                <a:solidFill>
                  <a:schemeClr val="tx1"/>
                </a:solidFill>
                <a:latin typeface="+mn-lt"/>
                <a:ea typeface="+mn-ea"/>
                <a:cs typeface="Arial" panose="020B0604020202020204" pitchFamily="34" charset="0"/>
              </a:rPr>
              <a:t>ultrices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lectus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quis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sagittis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interdum</a:t>
            </a:r>
            <a:r>
              <a:rPr lang="en-GB" sz="1350" kern="1200">
                <a:solidFill>
                  <a:schemeClr val="tx1"/>
                </a:solidFill>
                <a:latin typeface="+mn-lt"/>
                <a:ea typeface="+mn-ea"/>
                <a:cs typeface="Arial" panose="020B0604020202020204" pitchFamily="34" charset="0"/>
              </a:rPr>
              <a:t>, eros </a:t>
            </a:r>
            <a:r>
              <a:rPr lang="en-GB" sz="1350" kern="1200" err="1">
                <a:solidFill>
                  <a:schemeClr val="tx1"/>
                </a:solidFill>
                <a:latin typeface="+mn-lt"/>
                <a:ea typeface="+mn-ea"/>
                <a:cs typeface="Arial" panose="020B0604020202020204" pitchFamily="34" charset="0"/>
              </a:rPr>
              <a:t>neque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aliquam</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leo</a:t>
            </a:r>
            <a:r>
              <a:rPr lang="en-GB" sz="1350" kern="1200">
                <a:solidFill>
                  <a:schemeClr val="tx1"/>
                </a:solidFill>
                <a:latin typeface="+mn-lt"/>
                <a:ea typeface="+mn-ea"/>
                <a:cs typeface="Arial" panose="020B0604020202020204" pitchFamily="34" charset="0"/>
              </a:rPr>
              <a:t>, vestibulum </a:t>
            </a:r>
            <a:r>
              <a:rPr lang="en-GB" sz="1350" kern="1200" err="1">
                <a:solidFill>
                  <a:schemeClr val="tx1"/>
                </a:solidFill>
                <a:latin typeface="+mn-lt"/>
                <a:ea typeface="+mn-ea"/>
                <a:cs typeface="Arial" panose="020B0604020202020204" pitchFamily="34" charset="0"/>
              </a:rPr>
              <a:t>porttitor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est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nulla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sed</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lectus</a:t>
            </a:r>
            <a:r>
              <a:rPr lang="en-GB" sz="1350" kern="1200">
                <a:solidFill>
                  <a:schemeClr val="tx1"/>
                </a:solidFill>
                <a:latin typeface="+mn-lt"/>
                <a:ea typeface="+mn-ea"/>
                <a:cs typeface="Arial" panose="020B0604020202020204" pitchFamily="34" charset="0"/>
              </a:rPr>
              <a:t>. Cras </a:t>
            </a:r>
            <a:r>
              <a:rPr lang="en-GB" sz="1350" kern="1200" err="1">
                <a:solidFill>
                  <a:schemeClr val="tx1"/>
                </a:solidFill>
                <a:latin typeface="+mn-lt"/>
                <a:ea typeface="+mn-ea"/>
                <a:cs typeface="Arial" panose="020B0604020202020204" pitchFamily="34" charset="0"/>
              </a:rPr>
              <a:t>porttitor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euismod</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tempor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ornare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ultricies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nunc</a:t>
            </a:r>
            <a:r>
              <a:rPr lang="en-GB" sz="1350" kern="1200">
                <a:solidFill>
                  <a:schemeClr val="tx1"/>
                </a:solidFill>
                <a:latin typeface="+mn-lt"/>
                <a:ea typeface="+mn-ea"/>
                <a:cs typeface="Arial" panose="020B0604020202020204" pitchFamily="34" charset="0"/>
              </a:rPr>
              <a:t>. In </a:t>
            </a:r>
            <a:r>
              <a:rPr lang="en-GB" sz="1350" kern="1200" err="1">
                <a:solidFill>
                  <a:schemeClr val="tx1"/>
                </a:solidFill>
                <a:latin typeface="+mn-lt"/>
                <a:ea typeface="+mn-ea"/>
                <a:cs typeface="Arial" panose="020B0604020202020204" pitchFamily="34" charset="0"/>
              </a:rPr>
              <a:t>ultrices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lectus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quis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sagittis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interdum</a:t>
            </a:r>
            <a:r>
              <a:rPr lang="en-GB" sz="1350" kern="1200">
                <a:solidFill>
                  <a:schemeClr val="tx1"/>
                </a:solidFill>
                <a:latin typeface="+mn-lt"/>
                <a:ea typeface="+mn-ea"/>
                <a:cs typeface="Arial" panose="020B0604020202020204" pitchFamily="34" charset="0"/>
              </a:rPr>
              <a:t>, eros </a:t>
            </a:r>
            <a:r>
              <a:rPr lang="en-GB" sz="1350" kern="1200" err="1">
                <a:solidFill>
                  <a:schemeClr val="tx1"/>
                </a:solidFill>
                <a:latin typeface="+mn-lt"/>
                <a:ea typeface="+mn-ea"/>
                <a:cs typeface="Arial" panose="020B0604020202020204" pitchFamily="34" charset="0"/>
              </a:rPr>
              <a:t>neque</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aliquam</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leo</a:t>
            </a:r>
            <a:r>
              <a:rPr lang="en-GB" sz="1350" kern="1200">
                <a:solidFill>
                  <a:schemeClr val="tx1"/>
                </a:solidFill>
                <a:latin typeface="+mn-lt"/>
                <a:ea typeface="+mn-ea"/>
                <a:cs typeface="Arial" panose="020B0604020202020204" pitchFamily="34" charset="0"/>
              </a:rPr>
              <a:t>, vestibulum </a:t>
            </a:r>
            <a:r>
              <a:rPr lang="en-GB" sz="1350" kern="1200" err="1">
                <a:solidFill>
                  <a:schemeClr val="tx1"/>
                </a:solidFill>
                <a:latin typeface="+mn-lt"/>
                <a:ea typeface="+mn-ea"/>
                <a:cs typeface="Arial" panose="020B0604020202020204" pitchFamily="34" charset="0"/>
              </a:rPr>
              <a:t>porttitor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est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nulla</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sed</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lectus</a:t>
            </a:r>
            <a:r>
              <a:rPr lang="en-GB" sz="1350" kern="1200">
                <a:solidFill>
                  <a:schemeClr val="tx1"/>
                </a:solidFill>
                <a:latin typeface="+mn-lt"/>
                <a:ea typeface="+mn-ea"/>
                <a:cs typeface="Arial" panose="020B0604020202020204" pitchFamily="34" charset="0"/>
              </a:rPr>
              <a:t>. Cras </a:t>
            </a:r>
            <a:r>
              <a:rPr lang="en-GB" sz="1350" kern="1200" err="1">
                <a:solidFill>
                  <a:schemeClr val="tx1"/>
                </a:solidFill>
                <a:latin typeface="+mn-lt"/>
                <a:ea typeface="+mn-ea"/>
                <a:cs typeface="Arial" panose="020B0604020202020204" pitchFamily="34" charset="0"/>
              </a:rPr>
              <a:t>porttitor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euismod</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tempor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sagittis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interdum</a:t>
            </a:r>
            <a:r>
              <a:rPr lang="en-GB" sz="1350" kern="1200">
                <a:solidFill>
                  <a:schemeClr val="tx1"/>
                </a:solidFill>
                <a:latin typeface="+mn-lt"/>
                <a:ea typeface="+mn-ea"/>
                <a:cs typeface="Arial" panose="020B0604020202020204" pitchFamily="34" charset="0"/>
              </a:rPr>
              <a:t>. Lorem ipsum </a:t>
            </a:r>
            <a:r>
              <a:rPr lang="en-GB" sz="1350" kern="1200" err="1">
                <a:solidFill>
                  <a:schemeClr val="tx1"/>
                </a:solidFill>
                <a:latin typeface="+mn-lt"/>
                <a:ea typeface="+mn-ea"/>
                <a:cs typeface="Arial" panose="020B0604020202020204" pitchFamily="34" charset="0"/>
              </a:rPr>
              <a:t>dolor</a:t>
            </a:r>
            <a:r>
              <a:rPr lang="en-GB" sz="1350" kern="1200">
                <a:solidFill>
                  <a:schemeClr val="tx1"/>
                </a:solidFill>
                <a:latin typeface="+mn-lt"/>
                <a:ea typeface="+mn-ea"/>
                <a:cs typeface="Arial" panose="020B0604020202020204" pitchFamily="34" charset="0"/>
              </a:rPr>
              <a:t> sit </a:t>
            </a:r>
            <a:r>
              <a:rPr lang="en-GB" sz="1350" kern="1200" err="1">
                <a:solidFill>
                  <a:schemeClr val="tx1"/>
                </a:solidFill>
                <a:latin typeface="+mn-lt"/>
                <a:ea typeface="+mn-ea"/>
                <a:cs typeface="Arial" panose="020B0604020202020204" pitchFamily="34" charset="0"/>
              </a:rPr>
              <a:t>amet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consectetur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adipiscing</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elit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Aliquam</a:t>
            </a:r>
            <a:r>
              <a:rPr lang="en-GB" sz="1350" kern="1200">
                <a:solidFill>
                  <a:schemeClr val="tx1"/>
                </a:solidFill>
                <a:latin typeface="+mn-lt"/>
                <a:ea typeface="+mn-ea"/>
                <a:cs typeface="Arial" panose="020B0604020202020204" pitchFamily="34" charset="0"/>
              </a:rPr>
              <a:t> vitae </a:t>
            </a:r>
            <a:r>
              <a:rPr lang="en-GB" sz="1350" kern="1200" err="1">
                <a:solidFill>
                  <a:schemeClr val="tx1"/>
                </a:solidFill>
                <a:latin typeface="+mn-lt"/>
                <a:ea typeface="+mn-ea"/>
                <a:cs typeface="Arial" panose="020B0604020202020204" pitchFamily="34" charset="0"/>
              </a:rPr>
              <a:t>lacus</a:t>
            </a:r>
            <a:r>
              <a:rPr lang="en-GB" sz="1350" kern="1200">
                <a:solidFill>
                  <a:schemeClr val="tx1"/>
                </a:solidFill>
                <a:latin typeface="+mn-lt"/>
                <a:ea typeface="+mn-ea"/>
                <a:cs typeface="Arial" panose="020B0604020202020204" pitchFamily="34" charset="0"/>
              </a:rPr>
              <a:t> vitae </a:t>
            </a:r>
            <a:r>
              <a:rPr lang="en-GB" sz="1350" kern="1200" err="1">
                <a:solidFill>
                  <a:schemeClr val="tx1"/>
                </a:solidFill>
                <a:latin typeface="+mn-lt"/>
                <a:ea typeface="+mn-ea"/>
                <a:cs typeface="Arial" panose="020B0604020202020204" pitchFamily="34" charset="0"/>
              </a:rPr>
              <a:t>elit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scelerisque</a:t>
            </a:r>
            <a:r>
              <a:rPr lang="en-GB" sz="1350" kern="1200">
                <a:solidFill>
                  <a:schemeClr val="tx1"/>
                </a:solidFill>
                <a:latin typeface="+mn-lt"/>
                <a:ea typeface="+mn-ea"/>
                <a:cs typeface="Arial" panose="020B0604020202020204" pitchFamily="34" charset="0"/>
              </a:rPr>
              <a:t> cursus. Nam </a:t>
            </a:r>
            <a:r>
              <a:rPr lang="en-GB" sz="1350" kern="1200" err="1">
                <a:solidFill>
                  <a:schemeClr val="tx1"/>
                </a:solidFill>
                <a:latin typeface="+mn-lt"/>
                <a:ea typeface="+mn-ea"/>
                <a:cs typeface="Arial" panose="020B0604020202020204" pitchFamily="34" charset="0"/>
              </a:rPr>
              <a:t>tempor</a:t>
            </a:r>
            <a:r>
              <a:rPr lang="en-GB" sz="1350" kern="1200">
                <a:solidFill>
                  <a:schemeClr val="tx1"/>
                </a:solidFill>
                <a:latin typeface="+mn-lt"/>
                <a:ea typeface="+mn-ea"/>
                <a:cs typeface="Arial" panose="020B0604020202020204" pitchFamily="34" charset="0"/>
              </a:rPr>
              <a:t> vestibulum </a:t>
            </a:r>
            <a:r>
              <a:rPr lang="en-GB" sz="1350" kern="1200" err="1">
                <a:solidFill>
                  <a:schemeClr val="tx1"/>
                </a:solidFill>
                <a:latin typeface="+mn-lt"/>
                <a:ea typeface="+mn-ea"/>
                <a:cs typeface="Arial" panose="020B0604020202020204" pitchFamily="34" charset="0"/>
              </a:rPr>
              <a:t>est</a:t>
            </a:r>
            <a:r>
              <a:rPr lang="en-GB" sz="1350" kern="1200">
                <a:solidFill>
                  <a:schemeClr val="tx1"/>
                </a:solidFill>
                <a:latin typeface="+mn-lt"/>
                <a:ea typeface="+mn-ea"/>
                <a:cs typeface="Arial" panose="020B0604020202020204" pitchFamily="34" charset="0"/>
              </a:rPr>
              <a:t>, a </a:t>
            </a:r>
            <a:r>
              <a:rPr lang="en-GB" sz="1350" kern="1200" err="1">
                <a:solidFill>
                  <a:schemeClr val="tx1"/>
                </a:solidFill>
                <a:latin typeface="+mn-lt"/>
                <a:ea typeface="+mn-ea"/>
                <a:cs typeface="Arial" panose="020B0604020202020204" pitchFamily="34" charset="0"/>
              </a:rPr>
              <a:t>finibus</a:t>
            </a:r>
            <a:r>
              <a:rPr lang="en-GB" sz="1350" kern="1200">
                <a:solidFill>
                  <a:schemeClr val="tx1"/>
                </a:solidFill>
                <a:latin typeface="+mn-lt"/>
                <a:ea typeface="+mn-ea"/>
                <a:cs typeface="Arial" panose="020B0604020202020204" pitchFamily="34" charset="0"/>
              </a:rPr>
              <a:t> magna </a:t>
            </a:r>
            <a:r>
              <a:rPr lang="en-GB" sz="1350" kern="1200" err="1">
                <a:solidFill>
                  <a:schemeClr val="tx1"/>
                </a:solidFill>
                <a:latin typeface="+mn-lt"/>
                <a:ea typeface="+mn-ea"/>
                <a:cs typeface="Arial" panose="020B0604020202020204" pitchFamily="34" charset="0"/>
              </a:rPr>
              <a:t>vehicula</a:t>
            </a:r>
            <a:r>
              <a:rPr lang="en-GB" sz="1350" kern="1200">
                <a:solidFill>
                  <a:schemeClr val="tx1"/>
                </a:solidFill>
                <a:latin typeface="+mn-lt"/>
                <a:ea typeface="+mn-ea"/>
                <a:cs typeface="Arial" panose="020B0604020202020204" pitchFamily="34" charset="0"/>
              </a:rPr>
              <a:t> vel. </a:t>
            </a:r>
            <a:r>
              <a:rPr lang="en-GB" sz="1350" kern="1200" err="1">
                <a:solidFill>
                  <a:schemeClr val="tx1"/>
                </a:solidFill>
                <a:latin typeface="+mn-lt"/>
                <a:ea typeface="+mn-ea"/>
                <a:cs typeface="Arial" panose="020B0604020202020204" pitchFamily="34" charset="0"/>
              </a:rPr>
              <a:t>Etiam</a:t>
            </a:r>
            <a:r>
              <a:rPr lang="en-GB" sz="1350" kern="1200">
                <a:solidFill>
                  <a:schemeClr val="tx1"/>
                </a:solidFill>
                <a:latin typeface="+mn-lt"/>
                <a:ea typeface="+mn-ea"/>
                <a:cs typeface="Arial" panose="020B0604020202020204" pitchFamily="34" charset="0"/>
              </a:rPr>
              <a:t> gravida </a:t>
            </a:r>
            <a:r>
              <a:rPr lang="en-GB" sz="1350" kern="1200" err="1">
                <a:solidFill>
                  <a:schemeClr val="tx1"/>
                </a:solidFill>
                <a:latin typeface="+mn-lt"/>
                <a:ea typeface="+mn-ea"/>
                <a:cs typeface="Arial" panose="020B0604020202020204" pitchFamily="34" charset="0"/>
              </a:rPr>
              <a:t>sapien</a:t>
            </a:r>
            <a:r>
              <a:rPr lang="en-GB" sz="1350" kern="1200">
                <a:solidFill>
                  <a:schemeClr val="tx1"/>
                </a:solidFill>
                <a:latin typeface="+mn-lt"/>
                <a:ea typeface="+mn-ea"/>
                <a:cs typeface="Arial" panose="020B0604020202020204" pitchFamily="34" charset="0"/>
              </a:rPr>
              <a:t> et </a:t>
            </a:r>
            <a:r>
              <a:rPr lang="en-GB" sz="1350" kern="1200" err="1">
                <a:solidFill>
                  <a:schemeClr val="tx1"/>
                </a:solidFill>
                <a:latin typeface="+mn-lt"/>
                <a:ea typeface="+mn-ea"/>
                <a:cs typeface="Arial" panose="020B0604020202020204" pitchFamily="34" charset="0"/>
              </a:rPr>
              <a:t>tortor</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mollis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eget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imperdiet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quam</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venenatis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Pellentesque</a:t>
            </a:r>
            <a:r>
              <a:rPr lang="en-GB" sz="1350" kern="1200">
                <a:solidFill>
                  <a:schemeClr val="tx1"/>
                </a:solidFill>
                <a:latin typeface="+mn-lt"/>
                <a:ea typeface="+mn-ea"/>
                <a:cs typeface="Arial" panose="020B0604020202020204" pitchFamily="34" charset="0"/>
              </a:rPr>
              <a:t> tempus </a:t>
            </a:r>
            <a:r>
              <a:rPr lang="en-GB" sz="1350" kern="1200" err="1">
                <a:solidFill>
                  <a:schemeClr val="tx1"/>
                </a:solidFill>
                <a:latin typeface="+mn-lt"/>
                <a:ea typeface="+mn-ea"/>
                <a:cs typeface="Arial" panose="020B0604020202020204" pitchFamily="34" charset="0"/>
              </a:rPr>
              <a:t>ultrices</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nisl</a:t>
            </a:r>
            <a:r>
              <a:rPr lang="en-GB" sz="1350" kern="1200">
                <a:solidFill>
                  <a:schemeClr val="tx1"/>
                </a:solidFill>
                <a:latin typeface="+mn-lt"/>
                <a:ea typeface="+mn-ea"/>
                <a:cs typeface="Arial" panose="020B0604020202020204" pitchFamily="34" charset="0"/>
              </a:rPr>
              <a:t>, et </a:t>
            </a:r>
            <a:r>
              <a:rPr lang="en-GB" sz="1350" kern="1200" err="1">
                <a:solidFill>
                  <a:schemeClr val="tx1"/>
                </a:solidFill>
                <a:latin typeface="+mn-lt"/>
                <a:ea typeface="+mn-ea"/>
                <a:cs typeface="Arial" panose="020B0604020202020204" pitchFamily="34" charset="0"/>
              </a:rPr>
              <a:t>volutpat</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enim</a:t>
            </a:r>
            <a:r>
              <a:rPr lang="en-GB" sz="1350" kern="1200">
                <a:solidFill>
                  <a:schemeClr val="tx1"/>
                </a:solidFill>
                <a:latin typeface="+mn-lt"/>
                <a:ea typeface="+mn-ea"/>
                <a:cs typeface="Arial" panose="020B0604020202020204" pitchFamily="34" charset="0"/>
              </a:rPr>
              <a:t> </a:t>
            </a:r>
            <a:r>
              <a:rPr lang="en-GB" sz="1350" kern="1200" err="1">
                <a:solidFill>
                  <a:schemeClr val="tx1"/>
                </a:solidFill>
                <a:latin typeface="+mn-lt"/>
                <a:ea typeface="+mn-ea"/>
                <a:cs typeface="Arial" panose="020B0604020202020204" pitchFamily="34" charset="0"/>
              </a:rPr>
              <a:t>varius</a:t>
            </a:r>
            <a:r>
              <a:rPr lang="en-GB" sz="1350" kern="1200">
                <a:solidFill>
                  <a:schemeClr val="tx1"/>
                </a:solidFill>
                <a:latin typeface="+mn-lt"/>
                <a:ea typeface="+mn-ea"/>
                <a:cs typeface="Arial" panose="020B0604020202020204" pitchFamily="34" charset="0"/>
              </a:rPr>
              <a:t> id. </a:t>
            </a:r>
          </a:p>
          <a:p>
            <a:pPr indent="0" algn="l" rtl="0" eaLnBrk="1" latinLnBrk="0" hangingPunct="1">
              <a:lnSpc>
                <a:spcPts val="2025"/>
              </a:lnSpc>
              <a:buFont typeface="Arial" panose="020B0604020202020204" pitchFamily="34" charset="0"/>
              <a:buNone/>
            </a:pPr>
            <a:endParaRPr lang="en-GB" sz="1350" kern="1200">
              <a:solidFill>
                <a:schemeClr val="tx1"/>
              </a:solidFill>
              <a:latin typeface="+mn-lt"/>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a:p>
        </p:txBody>
      </p:sp>
      <p:sp>
        <p:nvSpPr>
          <p:cNvPr id="3" name="PRESENTATION TITLE OR SECTION">
            <a:extLst>
              <a:ext uri="{FF2B5EF4-FFF2-40B4-BE49-F238E27FC236}">
                <a16:creationId xmlns:a16="http://schemas.microsoft.com/office/drawing/2014/main" id="{369F1317-01CB-8966-585F-492DEC18B5DD}"/>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US" noProof="0"/>
              <a:t>Header Text – Remove if Not Needed</a:t>
            </a:r>
          </a:p>
        </p:txBody>
      </p:sp>
      <p:sp>
        <p:nvSpPr>
          <p:cNvPr id="10" name="Text Placeholder 8">
            <a:extLst>
              <a:ext uri="{FF2B5EF4-FFF2-40B4-BE49-F238E27FC236}">
                <a16:creationId xmlns:a16="http://schemas.microsoft.com/office/drawing/2014/main" id="{EC1C155F-37A9-8C4F-AEED-191D82C5DF13}"/>
              </a:ext>
            </a:extLst>
          </p:cNvPr>
          <p:cNvSpPr>
            <a:spLocks noGrp="1"/>
          </p:cNvSpPr>
          <p:nvPr>
            <p:ph type="body" sz="quarter" idx="18" hasCustomPrompt="1"/>
          </p:nvPr>
        </p:nvSpPr>
        <p:spPr>
          <a:xfrm>
            <a:off x="661988" y="3441332"/>
            <a:ext cx="6716178" cy="4595813"/>
          </a:xfrm>
        </p:spPr>
        <p:txBody>
          <a:bodyPr/>
          <a:lstStyle>
            <a:lvl1pPr>
              <a:defRPr lang="en-GB" sz="2700"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1344150" rtl="0" eaLnBrk="1" latinLnBrk="0" hangingPunct="1">
              <a:lnSpc>
                <a:spcPts val="3996"/>
              </a:lnSpc>
              <a:spcBef>
                <a:spcPts val="1467"/>
              </a:spcBef>
              <a:buSzPct val="80000"/>
              <a:buFont typeface="Arial" panose="020B0604020202020204" pitchFamily="34" charset="0"/>
              <a:buNone/>
              <a:tabLst>
                <a:tab pos="274317" algn="l"/>
              </a:tabLst>
            </a:pPr>
            <a:r>
              <a:rPr lang="en-GB"/>
              <a:t>Sed malesuada, arcu </a:t>
            </a:r>
            <a:r>
              <a:rPr lang="en-GB" err="1"/>
              <a:t>vel</a:t>
            </a:r>
            <a:r>
              <a:rPr lang="en-GB"/>
              <a:t> </a:t>
            </a:r>
            <a:r>
              <a:rPr lang="en-GB" err="1"/>
              <a:t>posuere</a:t>
            </a:r>
            <a:r>
              <a:rPr lang="en-GB"/>
              <a:t> tristique, tortor nibh pharetra arcu, sed dignissim mauris purus eget turpis. Phasellus at velit aliquet, accumsan leo vitae, aliquet</a:t>
            </a:r>
          </a:p>
        </p:txBody>
      </p:sp>
      <p:sp>
        <p:nvSpPr>
          <p:cNvPr id="11" name="Title 1">
            <a:extLst>
              <a:ext uri="{FF2B5EF4-FFF2-40B4-BE49-F238E27FC236}">
                <a16:creationId xmlns:a16="http://schemas.microsoft.com/office/drawing/2014/main" id="{357365C4-03D7-E642-9D94-818FD279BD2E}"/>
              </a:ext>
            </a:extLst>
          </p:cNvPr>
          <p:cNvSpPr>
            <a:spLocks noGrp="1"/>
          </p:cNvSpPr>
          <p:nvPr>
            <p:ph type="title" hasCustomPrompt="1"/>
          </p:nvPr>
        </p:nvSpPr>
        <p:spPr>
          <a:xfrm>
            <a:off x="662796" y="1118886"/>
            <a:ext cx="6716178" cy="187068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079555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rner picture + column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684" y="7963811"/>
            <a:ext cx="9557907" cy="1627787"/>
          </a:xfrm>
          <a:prstGeom prst="rect">
            <a:avLst/>
          </a:prstGeom>
        </p:spPr>
        <p:txBody>
          <a:bodyPr/>
          <a:lstStyle>
            <a:lvl1pPr>
              <a:lnSpc>
                <a:spcPts val="4680"/>
              </a:lnSpc>
              <a:defRPr sz="3600"/>
            </a:lvl1pPr>
          </a:lstStyle>
          <a:p>
            <a:r>
              <a:rPr lang="en-US"/>
              <a:t>Sed hendrerit consectetur dapibus, lorem ipsum dolor sit amet, consectetur adipiscing</a:t>
            </a:r>
            <a:endParaRPr lang="en-GB"/>
          </a:p>
        </p:txBody>
      </p:sp>
      <p:sp>
        <p:nvSpPr>
          <p:cNvPr id="6" name="Slide Number Placeholder 5">
            <a:extLst>
              <a:ext uri="{FF2B5EF4-FFF2-40B4-BE49-F238E27FC236}">
                <a16:creationId xmlns:a16="http://schemas.microsoft.com/office/drawing/2014/main" id="{674F3C07-8CE6-A72A-83BD-7D6E5B87AC6D}"/>
              </a:ext>
            </a:extLst>
          </p:cNvPr>
          <p:cNvSpPr>
            <a:spLocks noGrp="1"/>
          </p:cNvSpPr>
          <p:nvPr>
            <p:ph type="sldNum" sz="quarter" idx="38"/>
          </p:nvPr>
        </p:nvSpPr>
        <p:spPr>
          <a:xfrm>
            <a:off x="16132781" y="9590248"/>
            <a:ext cx="1090713" cy="353158"/>
          </a:xfrm>
          <a:prstGeom prst="rect">
            <a:avLst/>
          </a:prstGeom>
        </p:spPr>
        <p:txBody>
          <a:bodyPr/>
          <a:lstStyle/>
          <a:p>
            <a:fld id="{387AECDB-6C85-4FE3-9DAF-486A9B5BAE12}" type="slidenum">
              <a:rPr lang="en-GB" smtClean="0"/>
              <a:pPr/>
              <a:t>‹#›</a:t>
            </a:fld>
            <a:endParaRPr lang="en-GB"/>
          </a:p>
        </p:txBody>
      </p:sp>
      <p:sp>
        <p:nvSpPr>
          <p:cNvPr id="9" name="Picture Placeholder 5">
            <a:extLst>
              <a:ext uri="{FF2B5EF4-FFF2-40B4-BE49-F238E27FC236}">
                <a16:creationId xmlns:a16="http://schemas.microsoft.com/office/drawing/2014/main" id="{02EAAFE5-8C16-4FF7-FD56-03E10D9AFF61}"/>
              </a:ext>
            </a:extLst>
          </p:cNvPr>
          <p:cNvSpPr>
            <a:spLocks noGrp="1"/>
          </p:cNvSpPr>
          <p:nvPr>
            <p:ph type="pic" sz="quarter" idx="14" hasCustomPrompt="1"/>
          </p:nvPr>
        </p:nvSpPr>
        <p:spPr>
          <a:xfrm>
            <a:off x="0" y="1"/>
            <a:ext cx="12451976" cy="7006194"/>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16x9 image</a:t>
            </a:r>
          </a:p>
        </p:txBody>
      </p:sp>
      <p:cxnSp>
        <p:nvCxnSpPr>
          <p:cNvPr id="3" name="Straight Connector 2">
            <a:extLst>
              <a:ext uri="{FF2B5EF4-FFF2-40B4-BE49-F238E27FC236}">
                <a16:creationId xmlns:a16="http://schemas.microsoft.com/office/drawing/2014/main" id="{B441F14B-9CDD-FEA1-93C0-DDD181F31339}"/>
              </a:ext>
            </a:extLst>
          </p:cNvPr>
          <p:cNvCxnSpPr>
            <a:cxnSpLocks/>
          </p:cNvCxnSpPr>
          <p:nvPr userDrawn="1"/>
        </p:nvCxnSpPr>
        <p:spPr>
          <a:xfrm>
            <a:off x="12976225" y="618710"/>
            <a:ext cx="0" cy="876659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47EF114-E1AC-B544-9052-B3A1D7A939DC}"/>
              </a:ext>
            </a:extLst>
          </p:cNvPr>
          <p:cNvSpPr>
            <a:spLocks noGrp="1"/>
          </p:cNvSpPr>
          <p:nvPr>
            <p:ph type="body" sz="quarter" idx="39" hasCustomPrompt="1"/>
          </p:nvPr>
        </p:nvSpPr>
        <p:spPr>
          <a:xfrm>
            <a:off x="13308013" y="619125"/>
            <a:ext cx="3914775" cy="8766175"/>
          </a:xfrm>
        </p:spPr>
        <p:txBody>
          <a:bodyPr/>
          <a:lstStyle>
            <a:lvl1pPr>
              <a:lnSpc>
                <a:spcPts val="2025"/>
              </a:lnSpc>
              <a:defRPr sz="1350"/>
            </a:lvl1pPr>
            <a:lvl2pPr>
              <a:lnSpc>
                <a:spcPts val="2025"/>
              </a:lnSpc>
              <a:defRPr sz="1350"/>
            </a:lvl2pPr>
            <a:lvl3pPr>
              <a:lnSpc>
                <a:spcPts val="2025"/>
              </a:lnSpc>
              <a:defRPr sz="1350"/>
            </a:lvl3pPr>
            <a:lvl4pPr>
              <a:lnSpc>
                <a:spcPts val="2025"/>
              </a:lnSpc>
              <a:defRPr sz="1350"/>
            </a:lvl4pPr>
            <a:lvl5pPr>
              <a:lnSpc>
                <a:spcPts val="2025"/>
              </a:lnSpc>
              <a:defRPr sz="135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Cras ac </a:t>
            </a:r>
            <a:r>
              <a:rPr lang="en-US" err="1"/>
              <a:t>turpis</a:t>
            </a:r>
            <a:r>
              <a:rPr lang="en-US"/>
              <a:t> </a:t>
            </a:r>
            <a:r>
              <a:rPr lang="en-US" err="1"/>
              <a:t>euismod</a:t>
            </a:r>
            <a:r>
              <a:rPr lang="en-US"/>
              <a:t>, </a:t>
            </a:r>
            <a:r>
              <a:rPr lang="en-US" err="1"/>
              <a:t>venenatis</a:t>
            </a:r>
            <a:r>
              <a:rPr lang="en-US"/>
              <a:t> </a:t>
            </a:r>
            <a:r>
              <a:rPr lang="en-US" err="1"/>
              <a:t>massa</a:t>
            </a:r>
            <a:r>
              <a:rPr lang="en-US"/>
              <a:t> id, tempus </a:t>
            </a:r>
            <a:r>
              <a:rPr lang="en-US" err="1"/>
              <a:t>orci</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sed maximus.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a:t>
            </a:r>
            <a:r>
              <a:rPr lang="en-US" err="1"/>
              <a:t>ut</a:t>
            </a:r>
            <a:r>
              <a:rPr lang="en-US"/>
              <a:t> convallis.</a:t>
            </a:r>
          </a:p>
          <a:p>
            <a:pPr marL="0" marR="0" lvl="0" indent="0" algn="l" defTabSz="1344150" rtl="0" eaLnBrk="1" fontAlgn="auto" latinLnBrk="0" hangingPunct="1">
              <a:lnSpc>
                <a:spcPts val="2025"/>
              </a:lnSpc>
              <a:spcBef>
                <a:spcPts val="1467"/>
              </a:spcBef>
              <a:spcAft>
                <a:spcPts val="0"/>
              </a:spcAft>
              <a:buClrTx/>
              <a:buSzPct val="80000"/>
              <a:buFontTx/>
              <a:buNone/>
              <a:tabLst>
                <a:tab pos="274317" algn="l"/>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Cras ac </a:t>
            </a:r>
            <a:r>
              <a:rPr lang="en-US" err="1"/>
              <a:t>turpis</a:t>
            </a:r>
            <a:r>
              <a:rPr lang="en-US"/>
              <a:t> </a:t>
            </a:r>
            <a:r>
              <a:rPr lang="en-US" err="1"/>
              <a:t>euismod</a:t>
            </a:r>
            <a:r>
              <a:rPr lang="en-US"/>
              <a:t>, </a:t>
            </a:r>
            <a:r>
              <a:rPr lang="en-US" err="1"/>
              <a:t>venenatis</a:t>
            </a:r>
            <a:r>
              <a:rPr lang="en-US"/>
              <a:t> </a:t>
            </a:r>
            <a:r>
              <a:rPr lang="en-US" err="1"/>
              <a:t>massa</a:t>
            </a:r>
            <a:r>
              <a:rPr lang="en-US"/>
              <a:t> id, tempus </a:t>
            </a:r>
            <a:r>
              <a:rPr lang="en-US" err="1"/>
              <a:t>orci</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sed maximus.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a:t>
            </a:r>
            <a:r>
              <a:rPr lang="en-US" err="1"/>
              <a:t>ut</a:t>
            </a:r>
            <a:r>
              <a:rPr lang="en-US"/>
              <a:t> convallis. Cras ac </a:t>
            </a:r>
            <a:r>
              <a:rPr lang="en-US" err="1"/>
              <a:t>turpis</a:t>
            </a:r>
            <a:r>
              <a:rPr lang="en-US"/>
              <a:t> </a:t>
            </a:r>
            <a:r>
              <a:rPr lang="en-US" err="1"/>
              <a:t>euismod</a:t>
            </a:r>
            <a:r>
              <a:rPr lang="en-US"/>
              <a:t>, </a:t>
            </a:r>
            <a:r>
              <a:rPr lang="en-US" err="1"/>
              <a:t>venenatis</a:t>
            </a:r>
            <a:r>
              <a:rPr lang="en-US"/>
              <a:t> </a:t>
            </a:r>
            <a:r>
              <a:rPr lang="en-US" err="1"/>
              <a:t>massa</a:t>
            </a:r>
            <a:r>
              <a:rPr lang="en-US"/>
              <a:t> id, tempus </a:t>
            </a:r>
            <a:r>
              <a:rPr lang="en-US" err="1"/>
              <a:t>orci</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endParaRPr lang="en-US"/>
          </a:p>
        </p:txBody>
      </p:sp>
    </p:spTree>
    <p:extLst>
      <p:ext uri="{BB962C8B-B14F-4D97-AF65-F5344CB8AC3E}">
        <p14:creationId xmlns:p14="http://schemas.microsoft.com/office/powerpoint/2010/main" val="104272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x5 Image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8298648" y="1119030"/>
            <a:ext cx="8925727" cy="1456670"/>
          </a:xfrm>
          <a:prstGeom prst="rect">
            <a:avLst/>
          </a:prstGeom>
        </p:spPr>
        <p:txBody>
          <a:bodyPr anchor="t">
            <a:noAutofit/>
          </a:bodyPr>
          <a:lstStyle>
            <a:lvl1pPr algn="l">
              <a:defRPr/>
            </a:lvl1pPr>
          </a:lstStyle>
          <a:p>
            <a:r>
              <a:rPr lang="en-US"/>
              <a:t>Sed Hendrerit </a:t>
            </a:r>
            <a:br>
              <a:rPr lang="en-US"/>
            </a:br>
            <a:r>
              <a:rPr lang="en-US"/>
              <a:t>Consectetur Dapibus </a:t>
            </a:r>
            <a:endParaRPr lang="en-GB"/>
          </a:p>
        </p:txBody>
      </p:sp>
      <p:sp>
        <p:nvSpPr>
          <p:cNvPr id="3" name="Picture Placeholder 5">
            <a:extLst>
              <a:ext uri="{FF2B5EF4-FFF2-40B4-BE49-F238E27FC236}">
                <a16:creationId xmlns:a16="http://schemas.microsoft.com/office/drawing/2014/main" id="{8C5C01D9-6D94-E5D5-A965-DCF8648D0EE4}"/>
              </a:ext>
            </a:extLst>
          </p:cNvPr>
          <p:cNvSpPr>
            <a:spLocks noGrp="1"/>
          </p:cNvSpPr>
          <p:nvPr>
            <p:ph type="pic" sz="quarter" idx="14" hasCustomPrompt="1"/>
          </p:nvPr>
        </p:nvSpPr>
        <p:spPr>
          <a:xfrm>
            <a:off x="658216" y="630082"/>
            <a:ext cx="7020226" cy="8755218"/>
          </a:xfrm>
          <a:prstGeom prst="rect">
            <a:avLst/>
          </a:prstGeom>
          <a:solidFill>
            <a:srgbClr val="BDBEBD">
              <a:alpha val="74902"/>
            </a:srgbClr>
          </a:solidFill>
        </p:spPr>
        <p:txBody>
          <a:bodyPr vert="horz" lIns="0" tIns="45720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a:t>Click icon to place 4x5 image</a:t>
            </a:r>
          </a:p>
        </p:txBody>
      </p:sp>
      <p:sp>
        <p:nvSpPr>
          <p:cNvPr id="4" name="Footer Placeholder 2">
            <a:extLst>
              <a:ext uri="{FF2B5EF4-FFF2-40B4-BE49-F238E27FC236}">
                <a16:creationId xmlns:a16="http://schemas.microsoft.com/office/drawing/2014/main" id="{A4BDF286-D05B-DBC2-61D2-8528E891B353}"/>
              </a:ext>
            </a:extLst>
          </p:cNvPr>
          <p:cNvSpPr>
            <a:spLocks noGrp="1"/>
          </p:cNvSpPr>
          <p:nvPr>
            <p:ph type="ftr" sz="quarter" idx="10"/>
          </p:nvPr>
        </p:nvSpPr>
        <p:spPr>
          <a:xfrm>
            <a:off x="8313341" y="507752"/>
            <a:ext cx="6716178" cy="294213"/>
          </a:xfrm>
          <a:prstGeom prst="rect">
            <a:avLst/>
          </a:prstGeom>
        </p:spPr>
        <p:txBody>
          <a:bodyPr/>
          <a:lstStyle/>
          <a:p>
            <a:r>
              <a:rPr lang="en-US" noProof="0"/>
              <a:t>Header Text – Remove if Not Needed</a:t>
            </a:r>
          </a:p>
        </p:txBody>
      </p:sp>
      <p:sp>
        <p:nvSpPr>
          <p:cNvPr id="6" name="Text Placeholder 7">
            <a:extLst>
              <a:ext uri="{FF2B5EF4-FFF2-40B4-BE49-F238E27FC236}">
                <a16:creationId xmlns:a16="http://schemas.microsoft.com/office/drawing/2014/main" id="{7D3B63B7-E5D5-6848-B025-3AF6861FF6A0}"/>
              </a:ext>
            </a:extLst>
          </p:cNvPr>
          <p:cNvSpPr>
            <a:spLocks noGrp="1"/>
          </p:cNvSpPr>
          <p:nvPr>
            <p:ph type="body" sz="quarter" idx="13" hasCustomPrompt="1"/>
          </p:nvPr>
        </p:nvSpPr>
        <p:spPr>
          <a:xfrm>
            <a:off x="8315121" y="3120822"/>
            <a:ext cx="8909254" cy="6264478"/>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Phasellus a tellus sit amet massa placerat rutrum id sed odio </a:t>
            </a:r>
            <a:r>
              <a:rPr lang="en-US" err="1"/>
              <a:t>ut</a:t>
            </a:r>
            <a:r>
              <a:rPr lang="en-US"/>
              <a:t> convallis.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sed maximus.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p:txBody>
      </p:sp>
      <p:sp>
        <p:nvSpPr>
          <p:cNvPr id="7" name="Slide Number Placeholder 5">
            <a:extLst>
              <a:ext uri="{FF2B5EF4-FFF2-40B4-BE49-F238E27FC236}">
                <a16:creationId xmlns:a16="http://schemas.microsoft.com/office/drawing/2014/main" id="{D72B5286-364C-F645-B70D-EF2282B627B9}"/>
              </a:ext>
            </a:extLst>
          </p:cNvPr>
          <p:cNvSpPr>
            <a:spLocks noGrp="1"/>
          </p:cNvSpPr>
          <p:nvPr>
            <p:ph type="sldNum" sz="quarter" idx="38"/>
          </p:nvPr>
        </p:nvSpPr>
        <p:spPr>
          <a:xfrm>
            <a:off x="16132781" y="9590248"/>
            <a:ext cx="1090713" cy="353158"/>
          </a:xfrm>
          <a:prstGeom prst="rect">
            <a:avLst/>
          </a:prstGeom>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0917192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x16 Image + 2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0" y="0"/>
            <a:ext cx="5657850"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9x16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285925" y="507752"/>
            <a:ext cx="6716178" cy="294213"/>
          </a:xfrm>
          <a:prstGeom prst="rect">
            <a:avLst/>
          </a:prstGeom>
        </p:spPr>
        <p:txBody>
          <a:bodyPr/>
          <a:lstStyle/>
          <a:p>
            <a:r>
              <a:rPr lang="en-US" noProof="0"/>
              <a:t>Header Text – Remove if Not Needed</a:t>
            </a:r>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6268053" y="3121552"/>
            <a:ext cx="10955441" cy="626374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lvl="0"/>
            <a:r>
              <a:rPr lang="en-US"/>
              <a:t>Lorem ipsum dolor sit amet, consectetur adipiscing elit. Sed porta magna eget est porttitor, nec rutrum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6278563" y="1117317"/>
            <a:ext cx="9854218" cy="1732206"/>
          </a:xfrm>
          <a:prstGeom prst="rect">
            <a:avLst/>
          </a:prstGeom>
        </p:spPr>
        <p:txBody>
          <a:bodyPr numCol="1" anchor="t" anchorCtr="0"/>
          <a:lstStyle/>
          <a:p>
            <a:r>
              <a:rPr lang="en-GB"/>
              <a:t>Hybrid Collaboration </a:t>
            </a:r>
            <a:r>
              <a:rPr lang="en-US"/>
              <a:t>Lorem Ipsum Dolor Sit </a:t>
            </a:r>
            <a:r>
              <a:rPr lang="en-US" err="1"/>
              <a:t>Amet</a:t>
            </a:r>
            <a:endParaRPr lang="en-GB"/>
          </a:p>
        </p:txBody>
      </p:sp>
    </p:spTree>
    <p:extLst>
      <p:ext uri="{BB962C8B-B14F-4D97-AF65-F5344CB8AC3E}">
        <p14:creationId xmlns:p14="http://schemas.microsoft.com/office/powerpoint/2010/main" val="3178943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x1 Image + 2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285925" y="507752"/>
            <a:ext cx="6716178" cy="294213"/>
          </a:xfrm>
          <a:prstGeom prst="rect">
            <a:avLst/>
          </a:prstGeom>
        </p:spPr>
        <p:txBody>
          <a:bodyPr/>
          <a:lstStyle/>
          <a:p>
            <a:r>
              <a:rPr lang="en-US" noProof="0"/>
              <a:t>Header Text – Remove if Not Needed</a:t>
            </a:r>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6268053" y="3121552"/>
            <a:ext cx="10955441" cy="626374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lvl="0"/>
            <a:r>
              <a:rPr lang="en-US"/>
              <a:t>Lorem ipsum dolor sit amet, consectetur adipiscing elit. Sed porta magna eget est porttitor, nec rutrum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6278563" y="1117317"/>
            <a:ext cx="9854218" cy="1732206"/>
          </a:xfrm>
          <a:prstGeom prst="rect">
            <a:avLst/>
          </a:prstGeom>
        </p:spPr>
        <p:txBody>
          <a:bodyPr numCol="1" anchor="t" anchorCtr="0"/>
          <a:lstStyle/>
          <a:p>
            <a:r>
              <a:rPr lang="en-GB"/>
              <a:t>Hybrid Collaboration </a:t>
            </a:r>
            <a:r>
              <a:rPr lang="en-US"/>
              <a:t>Lorem Ipsum Dolor Sit </a:t>
            </a:r>
            <a:r>
              <a:rPr lang="en-US" err="1"/>
              <a:t>Amet</a:t>
            </a:r>
            <a:endParaRPr lang="en-GB"/>
          </a:p>
        </p:txBody>
      </p:sp>
      <p:sp>
        <p:nvSpPr>
          <p:cNvPr id="7" name="Picture Placeholder 7">
            <a:extLst>
              <a:ext uri="{FF2B5EF4-FFF2-40B4-BE49-F238E27FC236}">
                <a16:creationId xmlns:a16="http://schemas.microsoft.com/office/drawing/2014/main" id="{A6BFAC8D-59F6-6E41-9040-24E4C37B3A61}"/>
              </a:ext>
            </a:extLst>
          </p:cNvPr>
          <p:cNvSpPr>
            <a:spLocks noGrp="1"/>
          </p:cNvSpPr>
          <p:nvPr>
            <p:ph type="pic" sz="quarter" idx="39" hasCustomPrompt="1"/>
          </p:nvPr>
        </p:nvSpPr>
        <p:spPr>
          <a:xfrm>
            <a:off x="680653" y="1285368"/>
            <a:ext cx="4914902" cy="4914901"/>
          </a:xfrm>
          <a:solidFill>
            <a:srgbClr val="BDBEBD">
              <a:alpha val="74902"/>
            </a:srgbClr>
          </a:solidFill>
        </p:spPr>
        <p:txBody>
          <a:bodyPr anchor="ctr"/>
          <a:lstStyle>
            <a:lvl1pPr algn="ctr">
              <a:defRPr>
                <a:solidFill>
                  <a:schemeClr val="bg1"/>
                </a:solidFill>
              </a:defRPr>
            </a:lvl1pPr>
          </a:lstStyle>
          <a:p>
            <a:r>
              <a:rPr lang="en-MX"/>
              <a:t>Click icon to place 1x1 image </a:t>
            </a:r>
          </a:p>
        </p:txBody>
      </p:sp>
    </p:spTree>
    <p:extLst>
      <p:ext uri="{BB962C8B-B14F-4D97-AF65-F5344CB8AC3E}">
        <p14:creationId xmlns:p14="http://schemas.microsoft.com/office/powerpoint/2010/main" val="1070770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 1x1 Imag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2C8CD655-A9A4-5863-97EE-F463761AAC33}"/>
              </a:ext>
            </a:extLst>
          </p:cNvPr>
          <p:cNvSpPr>
            <a:spLocks noGrp="1"/>
          </p:cNvSpPr>
          <p:nvPr>
            <p:ph type="pic" sz="quarter" idx="14" hasCustomPrompt="1"/>
          </p:nvPr>
        </p:nvSpPr>
        <p:spPr>
          <a:xfrm>
            <a:off x="7683500" y="0"/>
            <a:ext cx="10202863"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351"/>
            <a:ext cx="6210154" cy="1461923"/>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3091778"/>
            <a:ext cx="6210963" cy="1754940"/>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Phasellus a tellus sit amet massa placerat rutrum id sed odio. Ut conv allis vel libero.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8" y="5232002"/>
            <a:ext cx="6210154" cy="4347411"/>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scelerisque. Nam vitae varius eros. Phasellus a tellus sit amet massa placerat rutrum id sed odio. Ut convallis vel libero et aliquet. </a:t>
            </a:r>
          </a:p>
        </p:txBody>
      </p:sp>
      <p:sp>
        <p:nvSpPr>
          <p:cNvPr id="4" name="Slide Number Placeholder 3">
            <a:extLst>
              <a:ext uri="{FF2B5EF4-FFF2-40B4-BE49-F238E27FC236}">
                <a16:creationId xmlns:a16="http://schemas.microsoft.com/office/drawing/2014/main" id="{567822EF-4A53-2DBB-ADAD-41F8793138DC}"/>
              </a:ext>
            </a:extLst>
          </p:cNvPr>
          <p:cNvSpPr>
            <a:spLocks noGrp="1"/>
          </p:cNvSpPr>
          <p:nvPr>
            <p:ph type="sldNum" sz="quarter" idx="15"/>
          </p:nvPr>
        </p:nvSpPr>
        <p:spPr/>
        <p:txBody>
          <a:bodyPr/>
          <a:lstStyle>
            <a:lvl1pPr>
              <a:defRPr>
                <a:solidFill>
                  <a:schemeClr val="bg1"/>
                </a:solidFill>
              </a:defRPr>
            </a:lvl1pPr>
          </a:lstStyle>
          <a:p>
            <a:fld id="{387AECDB-6C85-4FE3-9DAF-486A9B5BAE12}" type="slidenum">
              <a:rPr lang="en-GB" smtClean="0"/>
              <a:pPr/>
              <a:t>‹#›</a:t>
            </a:fld>
            <a:endParaRPr lang="en-GB"/>
          </a:p>
        </p:txBody>
      </p:sp>
    </p:spTree>
    <p:extLst>
      <p:ext uri="{BB962C8B-B14F-4D97-AF65-F5344CB8AC3E}">
        <p14:creationId xmlns:p14="http://schemas.microsoft.com/office/powerpoint/2010/main" val="3522147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 + 1x1 Image_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B7C904EE-7566-3AAA-D114-F0BA13F02DA3}"/>
              </a:ext>
            </a:extLst>
          </p:cNvPr>
          <p:cNvSpPr>
            <a:spLocks noGrp="1"/>
          </p:cNvSpPr>
          <p:nvPr>
            <p:ph type="pic" sz="quarter" idx="14" hasCustomPrompt="1"/>
          </p:nvPr>
        </p:nvSpPr>
        <p:spPr>
          <a:xfrm>
            <a:off x="7683500" y="0"/>
            <a:ext cx="10202863"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Title 1">
            <a:extLst>
              <a:ext uri="{FF2B5EF4-FFF2-40B4-BE49-F238E27FC236}">
                <a16:creationId xmlns:a16="http://schemas.microsoft.com/office/drawing/2014/main" id="{AF4299FE-296F-CFFB-DFF7-E3D338BFB487}"/>
              </a:ext>
            </a:extLst>
          </p:cNvPr>
          <p:cNvSpPr>
            <a:spLocks noGrp="1"/>
          </p:cNvSpPr>
          <p:nvPr>
            <p:ph type="title" hasCustomPrompt="1"/>
          </p:nvPr>
        </p:nvSpPr>
        <p:spPr>
          <a:xfrm>
            <a:off x="667264" y="1239073"/>
            <a:ext cx="6160682" cy="4394136"/>
          </a:xfrm>
          <a:prstGeom prst="rect">
            <a:avLst/>
          </a:prstGeom>
        </p:spPr>
        <p:txBody>
          <a:bodyPr numCol="1" anchor="b" anchorCtr="0"/>
          <a:lstStyle/>
          <a:p>
            <a:r>
              <a:rPr lang="en-US"/>
              <a:t>Click To Edit Master Title Style</a:t>
            </a:r>
            <a:endParaRPr lang="en-GB"/>
          </a:p>
        </p:txBody>
      </p:sp>
      <p:sp>
        <p:nvSpPr>
          <p:cNvPr id="8" name="Text Placeholder 7">
            <a:extLst>
              <a:ext uri="{FF2B5EF4-FFF2-40B4-BE49-F238E27FC236}">
                <a16:creationId xmlns:a16="http://schemas.microsoft.com/office/drawing/2014/main" id="{8137042C-4897-E52C-9AD5-78F929A8115B}"/>
              </a:ext>
            </a:extLst>
          </p:cNvPr>
          <p:cNvSpPr>
            <a:spLocks noGrp="1"/>
          </p:cNvSpPr>
          <p:nvPr>
            <p:ph type="body" sz="quarter" idx="13" hasCustomPrompt="1"/>
          </p:nvPr>
        </p:nvSpPr>
        <p:spPr>
          <a:xfrm>
            <a:off x="661988" y="6363121"/>
            <a:ext cx="6160682" cy="3513222"/>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a:t>
            </a:r>
          </a:p>
        </p:txBody>
      </p:sp>
      <p:sp>
        <p:nvSpPr>
          <p:cNvPr id="2" name="Slide Number Placeholder 1">
            <a:extLst>
              <a:ext uri="{FF2B5EF4-FFF2-40B4-BE49-F238E27FC236}">
                <a16:creationId xmlns:a16="http://schemas.microsoft.com/office/drawing/2014/main" id="{1F29EFA4-C0C8-E584-E592-C44AC7F7EF69}"/>
              </a:ext>
            </a:extLst>
          </p:cNvPr>
          <p:cNvSpPr>
            <a:spLocks noGrp="1"/>
          </p:cNvSpPr>
          <p:nvPr>
            <p:ph type="sldNum" sz="quarter" idx="15"/>
          </p:nvPr>
        </p:nvSpPr>
        <p:spPr/>
        <p:txBody>
          <a:bodyPr/>
          <a:lstStyle>
            <a:lvl1pPr>
              <a:defRPr>
                <a:solidFill>
                  <a:schemeClr val="bg1"/>
                </a:solidFill>
              </a:defRPr>
            </a:lvl1pPr>
          </a:lstStyle>
          <a:p>
            <a:fld id="{387AECDB-6C85-4FE3-9DAF-486A9B5BAE12}" type="slidenum">
              <a:rPr lang="en-GB" smtClean="0"/>
              <a:pPr/>
              <a:t>‹#›</a:t>
            </a:fld>
            <a:endParaRPr lang="en-GB"/>
          </a:p>
        </p:txBody>
      </p:sp>
    </p:spTree>
    <p:extLst>
      <p:ext uri="{BB962C8B-B14F-4D97-AF65-F5344CB8AC3E}">
        <p14:creationId xmlns:p14="http://schemas.microsoft.com/office/powerpoint/2010/main" val="2871027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orizontal image +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9" y="5979020"/>
            <a:ext cx="4213224" cy="2434730"/>
          </a:xfrm>
          <a:prstGeom prst="rect">
            <a:avLst/>
          </a:prstGeom>
        </p:spPr>
        <p:txBody>
          <a:bodyPr>
            <a:noAutofit/>
          </a:bodyPr>
          <a:lstStyle>
            <a:lvl1pPr algn="l">
              <a:lnSpc>
                <a:spcPts val="3645"/>
              </a:lnSpc>
              <a:defRPr sz="2700"/>
            </a:lvl1pPr>
          </a:lstStyle>
          <a:p>
            <a:r>
              <a:rPr lang="en-US"/>
              <a:t>Sed </a:t>
            </a:r>
            <a:r>
              <a:rPr lang="en-US" err="1"/>
              <a:t>Hendrerit</a:t>
            </a:r>
            <a:br>
              <a:rPr lang="en-US"/>
            </a:br>
            <a:r>
              <a:rPr lang="en-US" err="1"/>
              <a:t>Consectetur</a:t>
            </a:r>
            <a:r>
              <a:rPr lang="en-US"/>
              <a:t> Dapibus </a:t>
            </a:r>
            <a:endParaRPr lang="en-GB"/>
          </a:p>
        </p:txBody>
      </p:sp>
      <p:sp>
        <p:nvSpPr>
          <p:cNvPr id="6" name="Text Placeholder 7">
            <a:extLst>
              <a:ext uri="{FF2B5EF4-FFF2-40B4-BE49-F238E27FC236}">
                <a16:creationId xmlns:a16="http://schemas.microsoft.com/office/drawing/2014/main" id="{E4EA5085-5628-E923-909D-4D103E5DD0BB}"/>
              </a:ext>
            </a:extLst>
          </p:cNvPr>
          <p:cNvSpPr>
            <a:spLocks noGrp="1"/>
          </p:cNvSpPr>
          <p:nvPr>
            <p:ph type="body" sz="quarter" idx="13" hasCustomPrompt="1"/>
          </p:nvPr>
        </p:nvSpPr>
        <p:spPr>
          <a:xfrm>
            <a:off x="5954714" y="6023483"/>
            <a:ext cx="11269662" cy="3361817"/>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Phasellus a tellus sit amet massa placerat rutrum id sed odio </a:t>
            </a:r>
            <a:r>
              <a:rPr lang="en-US" err="1"/>
              <a:t>ut</a:t>
            </a:r>
            <a:r>
              <a:rPr lang="en-US"/>
              <a:t> convallis. Nam vitae varius eros. Phasellus a tellus sit amet massa placerat rutrum id sed odio.</a:t>
            </a:r>
          </a:p>
        </p:txBody>
      </p:sp>
      <p:sp>
        <p:nvSpPr>
          <p:cNvPr id="4" name="Picture Placeholder 5">
            <a:extLst>
              <a:ext uri="{FF2B5EF4-FFF2-40B4-BE49-F238E27FC236}">
                <a16:creationId xmlns:a16="http://schemas.microsoft.com/office/drawing/2014/main" id="{218411AA-5BDF-AB52-D361-CAB0A5B54FF2}"/>
              </a:ext>
            </a:extLst>
          </p:cNvPr>
          <p:cNvSpPr>
            <a:spLocks noGrp="1"/>
          </p:cNvSpPr>
          <p:nvPr>
            <p:ph type="pic" sz="quarter" idx="17" hasCustomPrompt="1"/>
          </p:nvPr>
        </p:nvSpPr>
        <p:spPr>
          <a:xfrm>
            <a:off x="661988" y="507753"/>
            <a:ext cx="16560623" cy="498976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a:t>
            </a:r>
          </a:p>
        </p:txBody>
      </p:sp>
      <p:sp>
        <p:nvSpPr>
          <p:cNvPr id="3" name="Footer Placeholder 2">
            <a:extLst>
              <a:ext uri="{FF2B5EF4-FFF2-40B4-BE49-F238E27FC236}">
                <a16:creationId xmlns:a16="http://schemas.microsoft.com/office/drawing/2014/main" id="{627C1D2E-D147-A2F0-98BF-A9B8AFAD1D0B}"/>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8" name="Slide Number Placeholder 5">
            <a:extLst>
              <a:ext uri="{FF2B5EF4-FFF2-40B4-BE49-F238E27FC236}">
                <a16:creationId xmlns:a16="http://schemas.microsoft.com/office/drawing/2014/main" id="{4454DD53-192A-0A41-89F1-F544E77B6A9E}"/>
              </a:ext>
            </a:extLst>
          </p:cNvPr>
          <p:cNvSpPr>
            <a:spLocks noGrp="1"/>
          </p:cNvSpPr>
          <p:nvPr>
            <p:ph type="sldNum" sz="quarter" idx="38"/>
          </p:nvPr>
        </p:nvSpPr>
        <p:spPr>
          <a:xfrm>
            <a:off x="16132781" y="9590248"/>
            <a:ext cx="1090713" cy="353158"/>
          </a:xfrm>
          <a:prstGeom prst="rect">
            <a:avLst/>
          </a:prstGeom>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836217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1x1 Imag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BAF60B0-8554-7074-FD7E-5DEA5B23F7AB}"/>
              </a:ext>
            </a:extLst>
          </p:cNvPr>
          <p:cNvSpPr>
            <a:spLocks noGrp="1"/>
          </p:cNvSpPr>
          <p:nvPr>
            <p:ph type="pic" sz="quarter" idx="14" hasCustomPrompt="1"/>
          </p:nvPr>
        </p:nvSpPr>
        <p:spPr>
          <a:xfrm>
            <a:off x="661988" y="0"/>
            <a:ext cx="10202863" cy="10058400"/>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1x1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11575503" y="1443286"/>
            <a:ext cx="5301869" cy="2009513"/>
          </a:xfrm>
          <a:prstGeom prst="rect">
            <a:avLst/>
          </a:prstGeom>
        </p:spPr>
        <p:txBody>
          <a:bodyPr>
            <a:noAutofit/>
          </a:bodyPr>
          <a:lstStyle>
            <a:lvl1pPr algn="l" defTabSz="1341132" rtl="0" eaLnBrk="1" latinLnBrk="0" hangingPunct="1">
              <a:lnSpc>
                <a:spcPts val="6264"/>
              </a:lnSpc>
              <a:spcBef>
                <a:spcPts val="1467"/>
              </a:spcBef>
              <a:buNone/>
              <a:defRPr lang="en-GB" sz="5400" kern="1200" dirty="0">
                <a:solidFill>
                  <a:schemeClr val="tx1"/>
                </a:solidFill>
                <a:latin typeface="+mj-lt"/>
                <a:ea typeface="+mj-ea"/>
                <a:cs typeface="+mj-cs"/>
              </a:defRPr>
            </a:lvl1pPr>
          </a:lstStyle>
          <a:p>
            <a:r>
              <a:rPr lang="en-US"/>
              <a:t>Click to Edit Master Title</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11575503" y="3421848"/>
            <a:ext cx="5301869" cy="1327936"/>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tx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4" name="Slide Number Placeholder 3">
            <a:extLst>
              <a:ext uri="{FF2B5EF4-FFF2-40B4-BE49-F238E27FC236}">
                <a16:creationId xmlns:a16="http://schemas.microsoft.com/office/drawing/2014/main" id="{D5D8CFD9-B854-64B8-88C0-9C166CCADF6C}"/>
              </a:ext>
            </a:extLst>
          </p:cNvPr>
          <p:cNvSpPr>
            <a:spLocks noGrp="1"/>
          </p:cNvSpPr>
          <p:nvPr>
            <p:ph type="sldNum" sz="quarter" idx="20"/>
          </p:nvPr>
        </p:nvSpPr>
        <p:spPr/>
        <p:txBody>
          <a:bodyPr/>
          <a:lstStyle/>
          <a:p>
            <a:fld id="{387AECDB-6C85-4FE3-9DAF-486A9B5BAE12}" type="slidenum">
              <a:rPr lang="en-GB" smtClean="0"/>
              <a:pPr/>
              <a:t>‹#›</a:t>
            </a:fld>
            <a:endParaRPr lang="en-GB"/>
          </a:p>
        </p:txBody>
      </p:sp>
      <p:pic>
        <p:nvPicPr>
          <p:cNvPr id="12" name="Picture 11" descr="Logo&#10;&#10;Description automatically generated">
            <a:extLst>
              <a:ext uri="{FF2B5EF4-FFF2-40B4-BE49-F238E27FC236}">
                <a16:creationId xmlns:a16="http://schemas.microsoft.com/office/drawing/2014/main" id="{1E88B8D9-F756-96AB-8697-F274697CE7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567818" y="9061450"/>
            <a:ext cx="1773025" cy="325330"/>
          </a:xfrm>
          <a:prstGeom prst="rect">
            <a:avLst/>
          </a:prstGeom>
        </p:spPr>
      </p:pic>
    </p:spTree>
    <p:extLst>
      <p:ext uri="{BB962C8B-B14F-4D97-AF65-F5344CB8AC3E}">
        <p14:creationId xmlns:p14="http://schemas.microsoft.com/office/powerpoint/2010/main" val="2321172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alf Pa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0" y="4216400"/>
            <a:ext cx="17886363" cy="5842000"/>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half-page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2" name="Title 1">
            <a:extLst>
              <a:ext uri="{FF2B5EF4-FFF2-40B4-BE49-F238E27FC236}">
                <a16:creationId xmlns:a16="http://schemas.microsoft.com/office/drawing/2014/main" id="{DD6CEBAC-0595-E1C7-3165-9E90B3D64A2F}"/>
              </a:ext>
            </a:extLst>
          </p:cNvPr>
          <p:cNvSpPr>
            <a:spLocks noGrp="1"/>
          </p:cNvSpPr>
          <p:nvPr>
            <p:ph type="title" hasCustomPrompt="1"/>
          </p:nvPr>
        </p:nvSpPr>
        <p:spPr>
          <a:xfrm>
            <a:off x="662795" y="1121145"/>
            <a:ext cx="6731779" cy="1870688"/>
          </a:xfrm>
          <a:prstGeom prst="rect">
            <a:avLst/>
          </a:prstGeom>
        </p:spPr>
        <p:txBody>
          <a:bodyPr/>
          <a:lstStyle/>
          <a:p>
            <a:r>
              <a:rPr lang="en-US"/>
              <a:t>Click To Edit Master Title Style</a:t>
            </a:r>
            <a:endParaRPr lang="en-GB"/>
          </a:p>
        </p:txBody>
      </p:sp>
      <p:sp>
        <p:nvSpPr>
          <p:cNvPr id="5" name="Text Placeholder 7">
            <a:extLst>
              <a:ext uri="{FF2B5EF4-FFF2-40B4-BE49-F238E27FC236}">
                <a16:creationId xmlns:a16="http://schemas.microsoft.com/office/drawing/2014/main" id="{876F02B8-043E-6FFD-282A-F14493FC2D07}"/>
              </a:ext>
            </a:extLst>
          </p:cNvPr>
          <p:cNvSpPr>
            <a:spLocks noGrp="1"/>
          </p:cNvSpPr>
          <p:nvPr>
            <p:ph type="body" sz="quarter" idx="13" hasCustomPrompt="1"/>
          </p:nvPr>
        </p:nvSpPr>
        <p:spPr>
          <a:xfrm>
            <a:off x="8250912" y="1179625"/>
            <a:ext cx="8972582" cy="2581512"/>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lvl="0"/>
            <a:r>
              <a:rPr lang="en-US"/>
              <a:t>Sed sollicitudin eros sit amet tincidunt finibus. Nulla tincidunt libero nisl, quis tristique nisl venenatis eu.</a:t>
            </a:r>
            <a:endParaRPr lang="en-GB"/>
          </a:p>
        </p:txBody>
      </p:sp>
      <p:sp>
        <p:nvSpPr>
          <p:cNvPr id="4" name="Slide Number Placeholder 3">
            <a:extLst>
              <a:ext uri="{FF2B5EF4-FFF2-40B4-BE49-F238E27FC236}">
                <a16:creationId xmlns:a16="http://schemas.microsoft.com/office/drawing/2014/main" id="{77E5564F-AE35-03E5-E8EE-3A185E57850C}"/>
              </a:ext>
            </a:extLst>
          </p:cNvPr>
          <p:cNvSpPr>
            <a:spLocks noGrp="1"/>
          </p:cNvSpPr>
          <p:nvPr>
            <p:ph type="sldNum" sz="quarter" idx="15"/>
          </p:nvPr>
        </p:nvSpPr>
        <p:spPr/>
        <p:txBody>
          <a:bodyPr/>
          <a:lstStyle>
            <a:lvl1pPr>
              <a:defRPr>
                <a:solidFill>
                  <a:schemeClr val="bg1"/>
                </a:solidFill>
              </a:defRPr>
            </a:lvl1pPr>
          </a:lstStyle>
          <a:p>
            <a:fld id="{387AECDB-6C85-4FE3-9DAF-486A9B5BAE12}" type="slidenum">
              <a:rPr lang="en-GB" smtClean="0"/>
              <a:pPr/>
              <a:t>‹#›</a:t>
            </a:fld>
            <a:endParaRPr lang="en-GB"/>
          </a:p>
        </p:txBody>
      </p:sp>
    </p:spTree>
    <p:extLst>
      <p:ext uri="{BB962C8B-B14F-4D97-AF65-F5344CB8AC3E}">
        <p14:creationId xmlns:p14="http://schemas.microsoft.com/office/powerpoint/2010/main" val="2878488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x4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646"/>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0451"/>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8" y="4091915"/>
            <a:ext cx="9003716" cy="5173578"/>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491788" y="4200525"/>
            <a:ext cx="6732587"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5x4 image</a:t>
            </a:r>
          </a:p>
        </p:txBody>
      </p:sp>
      <p:sp>
        <p:nvSpPr>
          <p:cNvPr id="4" name="Slide Number Placeholder 3">
            <a:extLst>
              <a:ext uri="{FF2B5EF4-FFF2-40B4-BE49-F238E27FC236}">
                <a16:creationId xmlns:a16="http://schemas.microsoft.com/office/drawing/2014/main" id="{B4F3441D-B419-9FBD-266D-D2CABE8030CB}"/>
              </a:ext>
            </a:extLst>
          </p:cNvPr>
          <p:cNvSpPr>
            <a:spLocks noGrp="1"/>
          </p:cNvSpPr>
          <p:nvPr>
            <p:ph type="sldNum" sz="quarter" idx="15"/>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2348226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x4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150"/>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4461"/>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7710985" y="4129100"/>
            <a:ext cx="9512584" cy="4860926"/>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6" name="Slide Number Placeholder 5">
            <a:extLst>
              <a:ext uri="{FF2B5EF4-FFF2-40B4-BE49-F238E27FC236}">
                <a16:creationId xmlns:a16="http://schemas.microsoft.com/office/drawing/2014/main" id="{00CC8B5C-F6CC-5BCC-665A-C4DD97E8FFEA}"/>
              </a:ext>
            </a:extLst>
          </p:cNvPr>
          <p:cNvSpPr>
            <a:spLocks noGrp="1"/>
          </p:cNvSpPr>
          <p:nvPr>
            <p:ph type="sldNum" sz="quarter" idx="15"/>
          </p:nvPr>
        </p:nvSpPr>
        <p:spPr/>
        <p:txBody>
          <a:bodyPr/>
          <a:lstStyle/>
          <a:p>
            <a:fld id="{387AECDB-6C85-4FE3-9DAF-486A9B5BAE12}" type="slidenum">
              <a:rPr lang="en-GB" smtClean="0"/>
              <a:pPr/>
              <a:t>‹#›</a:t>
            </a:fld>
            <a:endParaRPr lang="en-GB"/>
          </a:p>
        </p:txBody>
      </p:sp>
      <p:sp>
        <p:nvSpPr>
          <p:cNvPr id="8" name="Picture Placeholder 5">
            <a:extLst>
              <a:ext uri="{FF2B5EF4-FFF2-40B4-BE49-F238E27FC236}">
                <a16:creationId xmlns:a16="http://schemas.microsoft.com/office/drawing/2014/main" id="{F0529680-655F-561F-4AD4-F4094C19F874}"/>
              </a:ext>
            </a:extLst>
          </p:cNvPr>
          <p:cNvSpPr>
            <a:spLocks noGrp="1"/>
          </p:cNvSpPr>
          <p:nvPr>
            <p:ph type="pic" sz="quarter" idx="14" hasCustomPrompt="1"/>
          </p:nvPr>
        </p:nvSpPr>
        <p:spPr>
          <a:xfrm>
            <a:off x="661988" y="4200525"/>
            <a:ext cx="6441071"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5x4 image</a:t>
            </a:r>
          </a:p>
        </p:txBody>
      </p:sp>
    </p:spTree>
    <p:extLst>
      <p:ext uri="{BB962C8B-B14F-4D97-AF65-F5344CB8AC3E}">
        <p14:creationId xmlns:p14="http://schemas.microsoft.com/office/powerpoint/2010/main" val="699668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x3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352"/>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0157"/>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9" y="4093749"/>
            <a:ext cx="8424862" cy="5291551"/>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202863" y="4200524"/>
            <a:ext cx="702151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4x3 image</a:t>
            </a:r>
          </a:p>
        </p:txBody>
      </p:sp>
      <p:sp>
        <p:nvSpPr>
          <p:cNvPr id="4" name="Slide Number Placeholder 3">
            <a:extLst>
              <a:ext uri="{FF2B5EF4-FFF2-40B4-BE49-F238E27FC236}">
                <a16:creationId xmlns:a16="http://schemas.microsoft.com/office/drawing/2014/main" id="{765ED021-4077-5C8A-337E-39AD9260E50A}"/>
              </a:ext>
            </a:extLst>
          </p:cNvPr>
          <p:cNvSpPr>
            <a:spLocks noGrp="1"/>
          </p:cNvSpPr>
          <p:nvPr>
            <p:ph type="sldNum" sz="quarter" idx="15"/>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52692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x3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376"/>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0647"/>
            <a:ext cx="13753021"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8218119" y="4087778"/>
            <a:ext cx="9006256" cy="5297522"/>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p:txBody>
      </p:sp>
      <p:sp>
        <p:nvSpPr>
          <p:cNvPr id="4" name="Slide Number Placeholder 3">
            <a:extLst>
              <a:ext uri="{FF2B5EF4-FFF2-40B4-BE49-F238E27FC236}">
                <a16:creationId xmlns:a16="http://schemas.microsoft.com/office/drawing/2014/main" id="{D16A3D6C-68F0-0501-9756-FAC21286539D}"/>
              </a:ext>
            </a:extLst>
          </p:cNvPr>
          <p:cNvSpPr>
            <a:spLocks noGrp="1"/>
          </p:cNvSpPr>
          <p:nvPr>
            <p:ph type="sldNum" sz="quarter" idx="15"/>
          </p:nvPr>
        </p:nvSpPr>
        <p:spPr/>
        <p:txBody>
          <a:bodyPr/>
          <a:lstStyle/>
          <a:p>
            <a:fld id="{387AECDB-6C85-4FE3-9DAF-486A9B5BAE12}" type="slidenum">
              <a:rPr lang="en-GB" smtClean="0"/>
              <a:pPr/>
              <a:t>‹#›</a:t>
            </a:fld>
            <a:endParaRPr lang="en-GB"/>
          </a:p>
        </p:txBody>
      </p:sp>
      <p:sp>
        <p:nvSpPr>
          <p:cNvPr id="8" name="Picture Placeholder 5">
            <a:extLst>
              <a:ext uri="{FF2B5EF4-FFF2-40B4-BE49-F238E27FC236}">
                <a16:creationId xmlns:a16="http://schemas.microsoft.com/office/drawing/2014/main" id="{8D6D3A98-2FE4-153F-80CD-BB0B392E9150}"/>
              </a:ext>
            </a:extLst>
          </p:cNvPr>
          <p:cNvSpPr>
            <a:spLocks noGrp="1"/>
          </p:cNvSpPr>
          <p:nvPr>
            <p:ph type="pic" sz="quarter" idx="14" hasCustomPrompt="1"/>
          </p:nvPr>
        </p:nvSpPr>
        <p:spPr>
          <a:xfrm>
            <a:off x="661988" y="4200525"/>
            <a:ext cx="702151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4x3 image</a:t>
            </a:r>
          </a:p>
        </p:txBody>
      </p:sp>
    </p:spTree>
    <p:extLst>
      <p:ext uri="{BB962C8B-B14F-4D97-AF65-F5344CB8AC3E}">
        <p14:creationId xmlns:p14="http://schemas.microsoft.com/office/powerpoint/2010/main" val="1463074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6x9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150"/>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3920"/>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6824" y="4129100"/>
            <a:ext cx="6716176" cy="5184775"/>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8026903" y="4200525"/>
            <a:ext cx="919747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16x9 image</a:t>
            </a:r>
          </a:p>
        </p:txBody>
      </p:sp>
      <p:sp>
        <p:nvSpPr>
          <p:cNvPr id="4" name="Slide Number Placeholder 3">
            <a:extLst>
              <a:ext uri="{FF2B5EF4-FFF2-40B4-BE49-F238E27FC236}">
                <a16:creationId xmlns:a16="http://schemas.microsoft.com/office/drawing/2014/main" id="{4FD4CF93-B1B7-2C33-0F45-22C8255A5AC5}"/>
              </a:ext>
            </a:extLst>
          </p:cNvPr>
          <p:cNvSpPr>
            <a:spLocks noGrp="1"/>
          </p:cNvSpPr>
          <p:nvPr>
            <p:ph type="sldNum" sz="quarter" idx="15"/>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2872669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x9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571"/>
            <a:ext cx="1514048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4562"/>
            <a:ext cx="13753021"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10507911" y="4129100"/>
            <a:ext cx="6693278" cy="5184775"/>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4" name="Slide Number Placeholder 3">
            <a:extLst>
              <a:ext uri="{FF2B5EF4-FFF2-40B4-BE49-F238E27FC236}">
                <a16:creationId xmlns:a16="http://schemas.microsoft.com/office/drawing/2014/main" id="{708EDA47-45CB-245D-A661-8D5427E7D2B7}"/>
              </a:ext>
            </a:extLst>
          </p:cNvPr>
          <p:cNvSpPr>
            <a:spLocks noGrp="1"/>
          </p:cNvSpPr>
          <p:nvPr>
            <p:ph type="sldNum" sz="quarter" idx="15"/>
          </p:nvPr>
        </p:nvSpPr>
        <p:spPr/>
        <p:txBody>
          <a:bodyPr/>
          <a:lstStyle/>
          <a:p>
            <a:fld id="{387AECDB-6C85-4FE3-9DAF-486A9B5BAE12}" type="slidenum">
              <a:rPr lang="en-GB" smtClean="0"/>
              <a:pPr/>
              <a:t>‹#›</a:t>
            </a:fld>
            <a:endParaRPr lang="en-GB"/>
          </a:p>
        </p:txBody>
      </p:sp>
      <p:sp>
        <p:nvSpPr>
          <p:cNvPr id="8" name="Picture Placeholder 5">
            <a:extLst>
              <a:ext uri="{FF2B5EF4-FFF2-40B4-BE49-F238E27FC236}">
                <a16:creationId xmlns:a16="http://schemas.microsoft.com/office/drawing/2014/main" id="{1502442F-E830-EDF4-DBD9-A1FCBE19D5C5}"/>
              </a:ext>
            </a:extLst>
          </p:cNvPr>
          <p:cNvSpPr>
            <a:spLocks noGrp="1"/>
          </p:cNvSpPr>
          <p:nvPr>
            <p:ph type="pic" sz="quarter" idx="14" hasCustomPrompt="1"/>
          </p:nvPr>
        </p:nvSpPr>
        <p:spPr>
          <a:xfrm>
            <a:off x="661988" y="4200525"/>
            <a:ext cx="919747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16x9 image</a:t>
            </a:r>
          </a:p>
        </p:txBody>
      </p:sp>
    </p:spTree>
    <p:extLst>
      <p:ext uri="{BB962C8B-B14F-4D97-AF65-F5344CB8AC3E}">
        <p14:creationId xmlns:p14="http://schemas.microsoft.com/office/powerpoint/2010/main" val="1136961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pact Center">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D277063-0366-3974-88AC-3A97187B4C9A}"/>
              </a:ext>
            </a:extLst>
          </p:cNvPr>
          <p:cNvSpPr>
            <a:spLocks noGrp="1"/>
          </p:cNvSpPr>
          <p:nvPr>
            <p:ph type="body" sz="quarter" idx="15" hasCustomPrompt="1"/>
          </p:nvPr>
        </p:nvSpPr>
        <p:spPr>
          <a:xfrm>
            <a:off x="6989600" y="7910429"/>
            <a:ext cx="3907163" cy="854241"/>
          </a:xfrm>
          <a:prstGeom prst="rect">
            <a:avLst/>
          </a:prstGeom>
        </p:spPr>
        <p:txBody>
          <a:bodyPr anchor="ctr" anchorCtr="0"/>
          <a:lstStyle>
            <a:lvl1pPr algn="ctr">
              <a:lnSpc>
                <a:spcPts val="2160"/>
              </a:lnSpc>
              <a:defRPr sz="1800" b="1"/>
            </a:lvl1pPr>
          </a:lstStyle>
          <a:p>
            <a:pPr lvl="0"/>
            <a:r>
              <a:rPr lang="en-US"/>
              <a:t>Author Name, Title</a:t>
            </a:r>
            <a:endParaRPr lang="en-GB"/>
          </a:p>
        </p:txBody>
      </p:sp>
      <p:sp>
        <p:nvSpPr>
          <p:cNvPr id="5" name="Footer Placeholder 4">
            <a:extLst>
              <a:ext uri="{FF2B5EF4-FFF2-40B4-BE49-F238E27FC236}">
                <a16:creationId xmlns:a16="http://schemas.microsoft.com/office/drawing/2014/main" id="{32F38151-8A16-B8C9-B32E-C07101801E6E}"/>
              </a:ext>
            </a:extLst>
          </p:cNvPr>
          <p:cNvSpPr>
            <a:spLocks noGrp="1"/>
          </p:cNvSpPr>
          <p:nvPr>
            <p:ph type="ftr" sz="quarter" idx="16"/>
          </p:nvPr>
        </p:nvSpPr>
        <p:spPr/>
        <p:txBody>
          <a:bodyPr/>
          <a:lstStyle/>
          <a:p>
            <a:r>
              <a:rPr lang="en-GB"/>
              <a:t>Header Text – Remove if Not Needed</a:t>
            </a:r>
            <a:endParaRPr lang="en-US"/>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a:p>
        </p:txBody>
      </p:sp>
      <p:sp>
        <p:nvSpPr>
          <p:cNvPr id="7" name="Title 6">
            <a:extLst>
              <a:ext uri="{FF2B5EF4-FFF2-40B4-BE49-F238E27FC236}">
                <a16:creationId xmlns:a16="http://schemas.microsoft.com/office/drawing/2014/main" id="{DB1BF636-55A2-ACFF-B33A-82DD8DE38D69}"/>
              </a:ext>
            </a:extLst>
          </p:cNvPr>
          <p:cNvSpPr>
            <a:spLocks noGrp="1"/>
          </p:cNvSpPr>
          <p:nvPr>
            <p:ph type="title" hasCustomPrompt="1"/>
          </p:nvPr>
        </p:nvSpPr>
        <p:spPr>
          <a:xfrm>
            <a:off x="2066925" y="3065967"/>
            <a:ext cx="13752513" cy="4338753"/>
          </a:xfrm>
        </p:spPr>
        <p:txBody>
          <a:bodyPr/>
          <a:lstStyle>
            <a:lvl1pPr algn="ctr">
              <a:lnSpc>
                <a:spcPts val="6264"/>
              </a:lnSpc>
              <a:defRPr sz="5400">
                <a:solidFill>
                  <a:schemeClr val="tx1"/>
                </a:solidFill>
              </a:defRPr>
            </a:lvl1pPr>
          </a:lstStyle>
          <a:p>
            <a:r>
              <a:rPr lang="en-US"/>
              <a:t>“Lorem ipsum dolor sit amet,</a:t>
            </a:r>
            <a:br>
              <a:rPr lang="en-US"/>
            </a:br>
            <a:r>
              <a:rPr lang="en-US"/>
              <a:t>consectetur adipiscing elit. Sed porta</a:t>
            </a:r>
            <a:br>
              <a:rPr lang="en-US"/>
            </a:br>
            <a:r>
              <a:rPr lang="en-US"/>
              <a:t>magna eget est porttitor, nec rutrum</a:t>
            </a:r>
            <a:br>
              <a:rPr lang="en-US"/>
            </a:br>
            <a:r>
              <a:rPr lang="en-US"/>
              <a:t>nisi scelerisque.”</a:t>
            </a:r>
          </a:p>
        </p:txBody>
      </p:sp>
    </p:spTree>
    <p:extLst>
      <p:ext uri="{BB962C8B-B14F-4D97-AF65-F5344CB8AC3E}">
        <p14:creationId xmlns:p14="http://schemas.microsoft.com/office/powerpoint/2010/main" val="1074465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pact Left">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D277063-0366-3974-88AC-3A97187B4C9A}"/>
              </a:ext>
            </a:extLst>
          </p:cNvPr>
          <p:cNvSpPr>
            <a:spLocks noGrp="1"/>
          </p:cNvSpPr>
          <p:nvPr>
            <p:ph type="body" sz="quarter" idx="15" hasCustomPrompt="1"/>
          </p:nvPr>
        </p:nvSpPr>
        <p:spPr>
          <a:xfrm>
            <a:off x="2066925" y="6906802"/>
            <a:ext cx="3907163" cy="854241"/>
          </a:xfrm>
          <a:prstGeom prst="rect">
            <a:avLst/>
          </a:prstGeom>
        </p:spPr>
        <p:txBody>
          <a:bodyPr anchor="ctr" anchorCtr="0"/>
          <a:lstStyle>
            <a:lvl1pPr algn="l">
              <a:lnSpc>
                <a:spcPts val="2880"/>
              </a:lnSpc>
              <a:defRPr sz="1800" b="1"/>
            </a:lvl1pPr>
          </a:lstStyle>
          <a:p>
            <a:pPr lvl="0"/>
            <a:r>
              <a:rPr lang="en-US"/>
              <a:t>Author Name, Title</a:t>
            </a:r>
            <a:endParaRPr lang="en-GB"/>
          </a:p>
        </p:txBody>
      </p:sp>
      <p:sp>
        <p:nvSpPr>
          <p:cNvPr id="3" name="Text Placeholder 2">
            <a:extLst>
              <a:ext uri="{FF2B5EF4-FFF2-40B4-BE49-F238E27FC236}">
                <a16:creationId xmlns:a16="http://schemas.microsoft.com/office/drawing/2014/main" id="{1600BCDD-D16B-F7AE-D8C5-4BDEC3E7787B}"/>
              </a:ext>
            </a:extLst>
          </p:cNvPr>
          <p:cNvSpPr>
            <a:spLocks noGrp="1"/>
          </p:cNvSpPr>
          <p:nvPr>
            <p:ph type="body" sz="quarter" idx="16" hasCustomPrompt="1"/>
          </p:nvPr>
        </p:nvSpPr>
        <p:spPr>
          <a:xfrm>
            <a:off x="2076880" y="2092559"/>
            <a:ext cx="13732606" cy="6015038"/>
          </a:xfrm>
          <a:prstGeom prst="rect">
            <a:avLst/>
          </a:prstGeom>
        </p:spPr>
        <p:txBody>
          <a:bodyPr/>
          <a:lstStyle>
            <a:lvl1pPr>
              <a:lnSpc>
                <a:spcPts val="6264"/>
              </a:lnSpc>
              <a:defRPr sz="5400">
                <a:solidFill>
                  <a:schemeClr val="tx1"/>
                </a:solidFill>
                <a:latin typeface="+mj-lt"/>
              </a:defRPr>
            </a:lvl1pPr>
          </a:lstStyle>
          <a:p>
            <a:pPr lvl="0"/>
            <a:r>
              <a:rPr lang="en-US"/>
              <a:t>“Lorem ipsum dolor sit amet,</a:t>
            </a:r>
            <a:br>
              <a:rPr lang="en-US"/>
            </a:br>
            <a:r>
              <a:rPr lang="en-US"/>
              <a:t>consectetur adipiscing elit. Sed porta</a:t>
            </a:r>
            <a:br>
              <a:rPr lang="en-US"/>
            </a:br>
            <a:r>
              <a:rPr lang="en-US"/>
              <a:t>magna eget est porttitor, nec rutrum</a:t>
            </a:r>
            <a:br>
              <a:rPr lang="en-US"/>
            </a:br>
            <a:r>
              <a:rPr lang="en-US"/>
              <a:t>nisi scelerisque.”</a:t>
            </a:r>
            <a:endParaRPr lang="en-GB"/>
          </a:p>
        </p:txBody>
      </p:sp>
      <p:sp>
        <p:nvSpPr>
          <p:cNvPr id="6" name="Footer Placeholder 5">
            <a:extLst>
              <a:ext uri="{FF2B5EF4-FFF2-40B4-BE49-F238E27FC236}">
                <a16:creationId xmlns:a16="http://schemas.microsoft.com/office/drawing/2014/main" id="{EF1C3F8D-F895-D3D8-9DED-3F0EC7B0CAC0}"/>
              </a:ext>
            </a:extLst>
          </p:cNvPr>
          <p:cNvSpPr>
            <a:spLocks noGrp="1"/>
          </p:cNvSpPr>
          <p:nvPr>
            <p:ph type="ftr" sz="quarter" idx="17"/>
          </p:nvPr>
        </p:nvSpPr>
        <p:spPr/>
        <p:txBody>
          <a:bodyPr/>
          <a:lstStyle/>
          <a:p>
            <a:r>
              <a:rPr lang="en-GB"/>
              <a:t>Header Text – Remove if Not Needed</a:t>
            </a:r>
            <a:endParaRPr lang="en-US"/>
          </a:p>
        </p:txBody>
      </p:sp>
      <p:sp>
        <p:nvSpPr>
          <p:cNvPr id="2" name="Slide Number Placeholder 1">
            <a:extLst>
              <a:ext uri="{FF2B5EF4-FFF2-40B4-BE49-F238E27FC236}">
                <a16:creationId xmlns:a16="http://schemas.microsoft.com/office/drawing/2014/main" id="{011239E4-26F1-735E-9344-D2B6FF3695FB}"/>
              </a:ext>
            </a:extLst>
          </p:cNvPr>
          <p:cNvSpPr>
            <a:spLocks noGrp="1"/>
          </p:cNvSpPr>
          <p:nvPr>
            <p:ph type="sldNum" sz="quarter" idx="18"/>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46130929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Divider_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2111830"/>
            <a:ext cx="13734896" cy="2802155"/>
          </a:xfrm>
          <a:prstGeom prst="rect">
            <a:avLst/>
          </a:prstGeom>
        </p:spPr>
        <p:txBody>
          <a:bodyPr>
            <a:noAutofit/>
          </a:bodyPr>
          <a:lstStyle>
            <a:lvl1pPr algn="l">
              <a:lnSpc>
                <a:spcPts val="9450"/>
              </a:lnSpc>
              <a:defRPr sz="9000">
                <a:solidFill>
                  <a:schemeClr val="bg1"/>
                </a:solidFill>
              </a:defRPr>
            </a:lvl1pPr>
          </a:lstStyle>
          <a:p>
            <a:r>
              <a:rPr lang="en-US" noProof="0"/>
              <a:t>Chapter Divider</a:t>
            </a:r>
            <a:br>
              <a:rPr lang="en-US" noProof="0"/>
            </a:br>
            <a:r>
              <a:rPr lang="en-US" noProof="0"/>
              <a:t>Lorem Ipsum Amet</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5348786"/>
            <a:ext cx="6716178" cy="1681753"/>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a:p>
        </p:txBody>
      </p:sp>
    </p:spTree>
    <p:extLst>
      <p:ext uri="{BB962C8B-B14F-4D97-AF65-F5344CB8AC3E}">
        <p14:creationId xmlns:p14="http://schemas.microsoft.com/office/powerpoint/2010/main" val="4262297376"/>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1x1 Imag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7" y="2097119"/>
            <a:ext cx="5981701" cy="3035033"/>
          </a:xfrm>
          <a:prstGeom prst="rect">
            <a:avLst/>
          </a:prstGeom>
        </p:spPr>
        <p:txBody>
          <a:bodyPr anchor="b">
            <a:noAutofit/>
          </a:bodyPr>
          <a:lstStyle>
            <a:lvl1pPr algn="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5370253"/>
            <a:ext cx="5981700" cy="1166812"/>
          </a:xfrm>
          <a:prstGeom prst="rect">
            <a:avLst/>
          </a:prstGeom>
        </p:spPr>
        <p:txBody>
          <a:bodyPr lIns="0" tIns="0" rIns="0" bIns="0">
            <a:noAutofit/>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amet, consectetur adipiscing elit. </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7683500" y="0"/>
            <a:ext cx="10202863" cy="10058400"/>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1x1 image</a:t>
            </a:r>
          </a:p>
        </p:txBody>
      </p:sp>
      <p:sp>
        <p:nvSpPr>
          <p:cNvPr id="4" name="PRESENTATION TITLE OR SECTION">
            <a:extLst>
              <a:ext uri="{FF2B5EF4-FFF2-40B4-BE49-F238E27FC236}">
                <a16:creationId xmlns:a16="http://schemas.microsoft.com/office/drawing/2014/main" id="{DB795E07-55DF-DF7A-3FEE-14715E80191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GB"/>
              <a:t>Header Text – Remove if Not Needed</a:t>
            </a:r>
            <a:endParaRPr lang="en-US"/>
          </a:p>
        </p:txBody>
      </p:sp>
      <p:pic>
        <p:nvPicPr>
          <p:cNvPr id="13" name="Picture 12" descr="Logo&#10;&#10;Description automatically generated">
            <a:extLst>
              <a:ext uri="{FF2B5EF4-FFF2-40B4-BE49-F238E27FC236}">
                <a16:creationId xmlns:a16="http://schemas.microsoft.com/office/drawing/2014/main" id="{E999D7D2-25BF-365D-9733-F5A3B824F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88" y="9059970"/>
            <a:ext cx="1773025" cy="325330"/>
          </a:xfrm>
          <a:prstGeom prst="rect">
            <a:avLst/>
          </a:prstGeom>
        </p:spPr>
      </p:pic>
    </p:spTree>
    <p:extLst>
      <p:ext uri="{BB962C8B-B14F-4D97-AF65-F5344CB8AC3E}">
        <p14:creationId xmlns:p14="http://schemas.microsoft.com/office/powerpoint/2010/main" val="10604568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5933019"/>
            <a:ext cx="13734896" cy="2802155"/>
          </a:xfrm>
          <a:prstGeom prst="rect">
            <a:avLst/>
          </a:prstGeom>
        </p:spPr>
        <p:txBody>
          <a:bodyPr anchor="b">
            <a:noAutofit/>
          </a:bodyPr>
          <a:lstStyle>
            <a:lvl1pPr algn="l">
              <a:lnSpc>
                <a:spcPts val="9450"/>
              </a:lnSpc>
              <a:defRPr sz="9000">
                <a:solidFill>
                  <a:schemeClr val="bg1"/>
                </a:solidFill>
              </a:defRPr>
            </a:lvl1pPr>
          </a:lstStyle>
          <a:p>
            <a:r>
              <a:rPr lang="en-US" noProof="0"/>
              <a:t>Chapter Divider</a:t>
            </a:r>
            <a:br>
              <a:rPr lang="en-US" noProof="0"/>
            </a:br>
            <a:r>
              <a:rPr lang="en-US" noProof="0"/>
              <a:t>Lorem Ipsum Amet</a:t>
            </a:r>
            <a:endParaRPr lang="en-GB"/>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a:p>
        </p:txBody>
      </p:sp>
      <p:cxnSp>
        <p:nvCxnSpPr>
          <p:cNvPr id="5" name="Straight Connector 4">
            <a:extLst>
              <a:ext uri="{FF2B5EF4-FFF2-40B4-BE49-F238E27FC236}">
                <a16:creationId xmlns:a16="http://schemas.microsoft.com/office/drawing/2014/main" id="{8E988807-3F95-C345-A302-80EB256D5242}"/>
              </a:ext>
            </a:extLst>
          </p:cNvPr>
          <p:cNvCxnSpPr/>
          <p:nvPr userDrawn="1"/>
        </p:nvCxnSpPr>
        <p:spPr>
          <a:xfrm>
            <a:off x="661988" y="9061450"/>
            <a:ext cx="165590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130994"/>
      </p:ext>
    </p:extLst>
  </p:cSld>
  <p:clrMapOvr>
    <a:masterClrMapping/>
  </p:clrMapOvr>
  <p:extLst>
    <p:ext uri="{DCECCB84-F9BA-43D5-87BE-67443E8EF086}">
      <p15:sldGuideLst xmlns:p15="http://schemas.microsoft.com/office/powerpoint/2012/main">
        <p15:guide id="1" orient="horz" pos="3168">
          <p15:clr>
            <a:srgbClr val="FBAE40"/>
          </p15:clr>
        </p15:guide>
        <p15:guide id="2" pos="563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Divider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2110865"/>
            <a:ext cx="13734896" cy="2802155"/>
          </a:xfrm>
          <a:prstGeom prst="rect">
            <a:avLst/>
          </a:prstGeom>
        </p:spPr>
        <p:txBody>
          <a:bodyPr>
            <a:noAutofit/>
          </a:bodyPr>
          <a:lstStyle>
            <a:lvl1pPr algn="l">
              <a:lnSpc>
                <a:spcPts val="9450"/>
              </a:lnSpc>
              <a:defRPr sz="9000">
                <a:solidFill>
                  <a:schemeClr val="bg1"/>
                </a:solidFill>
              </a:defRPr>
            </a:lvl1pPr>
          </a:lstStyle>
          <a:p>
            <a:r>
              <a:rPr lang="en-US" noProof="0"/>
              <a:t>Chapter Divider</a:t>
            </a:r>
            <a:br>
              <a:rPr lang="en-US" noProof="0"/>
            </a:br>
            <a:r>
              <a:rPr lang="en-US" noProof="0"/>
              <a:t>Lorem Ipsum Amet</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7781618"/>
            <a:ext cx="6716178" cy="1681753"/>
          </a:xfrm>
          <a:prstGeom prst="rect">
            <a:avLst/>
          </a:prstGeom>
        </p:spPr>
        <p:txBody>
          <a:bodyPr lIns="0" tIns="0" rIns="0" bIns="0" anchor="b">
            <a:noAutofit/>
          </a:bodyPr>
          <a:lstStyle>
            <a:lvl1pPr marL="0" indent="0">
              <a:lnSpc>
                <a:spcPts val="3996"/>
              </a:lnSpc>
              <a:spcBef>
                <a:spcPts val="0"/>
              </a:spcBef>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a:p>
        </p:txBody>
      </p:sp>
      <p:cxnSp>
        <p:nvCxnSpPr>
          <p:cNvPr id="5" name="Straight Connector 4">
            <a:extLst>
              <a:ext uri="{FF2B5EF4-FFF2-40B4-BE49-F238E27FC236}">
                <a16:creationId xmlns:a16="http://schemas.microsoft.com/office/drawing/2014/main" id="{2CE8AC88-BF35-436C-4DE8-ADB6A660E0B4}"/>
              </a:ext>
            </a:extLst>
          </p:cNvPr>
          <p:cNvCxnSpPr/>
          <p:nvPr userDrawn="1"/>
        </p:nvCxnSpPr>
        <p:spPr>
          <a:xfrm>
            <a:off x="661988" y="8091838"/>
            <a:ext cx="165590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625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ta x 3">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9" name="Text Placeholder 8">
            <a:extLst>
              <a:ext uri="{FF2B5EF4-FFF2-40B4-BE49-F238E27FC236}">
                <a16:creationId xmlns:a16="http://schemas.microsoft.com/office/drawing/2014/main" id="{F5FDC202-7730-558A-2EDD-D246BBF97F24}"/>
              </a:ext>
            </a:extLst>
          </p:cNvPr>
          <p:cNvSpPr>
            <a:spLocks noGrp="1"/>
          </p:cNvSpPr>
          <p:nvPr>
            <p:ph type="body" sz="quarter" idx="15" hasCustomPrompt="1"/>
          </p:nvPr>
        </p:nvSpPr>
        <p:spPr>
          <a:xfrm>
            <a:off x="8779492" y="1727991"/>
            <a:ext cx="2520750" cy="1118770"/>
          </a:xfrm>
          <a:prstGeom prst="rect">
            <a:avLst/>
          </a:prstGeom>
        </p:spPr>
        <p:txBody>
          <a:bodyPr anchor="ctr" anchorCtr="0"/>
          <a:lstStyle>
            <a:lvl1pPr>
              <a:lnSpc>
                <a:spcPts val="7776"/>
              </a:lnSpc>
              <a:defRPr sz="7200" b="0">
                <a:solidFill>
                  <a:schemeClr val="tx1"/>
                </a:solidFill>
              </a:defRPr>
            </a:lvl1pPr>
            <a:lvl2pPr>
              <a:defRPr/>
            </a:lvl2pPr>
          </a:lstStyle>
          <a:p>
            <a:pPr lvl="0"/>
            <a:r>
              <a:rPr lang="en-US"/>
              <a:t>365</a:t>
            </a:r>
            <a:endParaRPr lang="en-GB"/>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11962083" y="1533533"/>
            <a:ext cx="4730809" cy="1118770"/>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Lorem ipsum dolor sit amet, consectetur adipiscing elit.</a:t>
            </a:r>
            <a:endParaRPr lang="en-GB"/>
          </a:p>
        </p:txBody>
      </p:sp>
      <p:sp>
        <p:nvSpPr>
          <p:cNvPr id="15" name="Text Placeholder 8">
            <a:extLst>
              <a:ext uri="{FF2B5EF4-FFF2-40B4-BE49-F238E27FC236}">
                <a16:creationId xmlns:a16="http://schemas.microsoft.com/office/drawing/2014/main" id="{7F9C8E03-87B7-C356-77D3-71707C2BEC90}"/>
              </a:ext>
            </a:extLst>
          </p:cNvPr>
          <p:cNvSpPr>
            <a:spLocks noGrp="1"/>
          </p:cNvSpPr>
          <p:nvPr>
            <p:ph type="body" sz="quarter" idx="18" hasCustomPrompt="1"/>
          </p:nvPr>
        </p:nvSpPr>
        <p:spPr>
          <a:xfrm>
            <a:off x="8779492" y="4645729"/>
            <a:ext cx="2520750" cy="1118770"/>
          </a:xfrm>
          <a:prstGeom prst="rect">
            <a:avLst/>
          </a:prstGeom>
        </p:spPr>
        <p:txBody>
          <a:bodyPr anchor="ctr" anchorCtr="0"/>
          <a:lstStyle>
            <a:lvl1pPr>
              <a:lnSpc>
                <a:spcPts val="7776"/>
              </a:lnSpc>
              <a:defRPr sz="7200" b="0">
                <a:solidFill>
                  <a:schemeClr val="tx1"/>
                </a:solidFill>
              </a:defRPr>
            </a:lvl1pPr>
            <a:lvl2pPr>
              <a:defRPr/>
            </a:lvl2pPr>
          </a:lstStyle>
          <a:p>
            <a:pPr lvl="0"/>
            <a:r>
              <a:rPr lang="en-US"/>
              <a:t>365</a:t>
            </a:r>
            <a:endParaRPr lang="en-GB"/>
          </a:p>
        </p:txBody>
      </p:sp>
      <p:sp>
        <p:nvSpPr>
          <p:cNvPr id="16" name="Text Placeholder 7">
            <a:extLst>
              <a:ext uri="{FF2B5EF4-FFF2-40B4-BE49-F238E27FC236}">
                <a16:creationId xmlns:a16="http://schemas.microsoft.com/office/drawing/2014/main" id="{9228F3A3-DB24-251E-E1F9-3D05505F461A}"/>
              </a:ext>
            </a:extLst>
          </p:cNvPr>
          <p:cNvSpPr>
            <a:spLocks noGrp="1"/>
          </p:cNvSpPr>
          <p:nvPr>
            <p:ph type="body" sz="quarter" idx="19" hasCustomPrompt="1"/>
          </p:nvPr>
        </p:nvSpPr>
        <p:spPr>
          <a:xfrm>
            <a:off x="11962083" y="4457212"/>
            <a:ext cx="4730808" cy="1118769"/>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Lorem ipsum dolor sit amet, consectetur adipiscing elit.</a:t>
            </a:r>
            <a:endParaRPr lang="en-GB"/>
          </a:p>
        </p:txBody>
      </p:sp>
      <p:sp>
        <p:nvSpPr>
          <p:cNvPr id="19" name="Text Placeholder 8">
            <a:extLst>
              <a:ext uri="{FF2B5EF4-FFF2-40B4-BE49-F238E27FC236}">
                <a16:creationId xmlns:a16="http://schemas.microsoft.com/office/drawing/2014/main" id="{7DC82887-4232-7EB7-49C4-0BEE3046DC02}"/>
              </a:ext>
            </a:extLst>
          </p:cNvPr>
          <p:cNvSpPr>
            <a:spLocks noGrp="1"/>
          </p:cNvSpPr>
          <p:nvPr>
            <p:ph type="body" sz="quarter" idx="22" hasCustomPrompt="1"/>
          </p:nvPr>
        </p:nvSpPr>
        <p:spPr>
          <a:xfrm>
            <a:off x="8779492" y="7558367"/>
            <a:ext cx="2520750" cy="1118770"/>
          </a:xfrm>
          <a:prstGeom prst="rect">
            <a:avLst/>
          </a:prstGeom>
        </p:spPr>
        <p:txBody>
          <a:bodyPr anchor="ctr" anchorCtr="0"/>
          <a:lstStyle>
            <a:lvl1pPr>
              <a:lnSpc>
                <a:spcPts val="7776"/>
              </a:lnSpc>
              <a:defRPr sz="7200" b="0">
                <a:solidFill>
                  <a:schemeClr val="tx1"/>
                </a:solidFill>
              </a:defRPr>
            </a:lvl1pPr>
            <a:lvl2pPr>
              <a:defRPr/>
            </a:lvl2pPr>
          </a:lstStyle>
          <a:p>
            <a:pPr lvl="0"/>
            <a:r>
              <a:rPr lang="en-US"/>
              <a:t>365</a:t>
            </a:r>
            <a:endParaRPr lang="en-GB"/>
          </a:p>
        </p:txBody>
      </p:sp>
      <p:sp>
        <p:nvSpPr>
          <p:cNvPr id="20" name="Text Placeholder 7">
            <a:extLst>
              <a:ext uri="{FF2B5EF4-FFF2-40B4-BE49-F238E27FC236}">
                <a16:creationId xmlns:a16="http://schemas.microsoft.com/office/drawing/2014/main" id="{45C2600F-1682-6759-20D9-5B9E5D77A466}"/>
              </a:ext>
            </a:extLst>
          </p:cNvPr>
          <p:cNvSpPr>
            <a:spLocks noGrp="1"/>
          </p:cNvSpPr>
          <p:nvPr>
            <p:ph type="body" sz="quarter" idx="23" hasCustomPrompt="1"/>
          </p:nvPr>
        </p:nvSpPr>
        <p:spPr>
          <a:xfrm>
            <a:off x="11962083" y="7380887"/>
            <a:ext cx="4730807" cy="1118769"/>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Lorem ipsum dolor sit amet, consectetur adipiscing elit.</a:t>
            </a:r>
            <a:endParaRPr lang="en-GB"/>
          </a:p>
        </p:txBody>
      </p:sp>
      <p:sp>
        <p:nvSpPr>
          <p:cNvPr id="12" name="Text Placeholder 4">
            <a:extLst>
              <a:ext uri="{FF2B5EF4-FFF2-40B4-BE49-F238E27FC236}">
                <a16:creationId xmlns:a16="http://schemas.microsoft.com/office/drawing/2014/main" id="{E2420981-6D9F-8CEA-EC2A-4579F4F56D5C}"/>
              </a:ext>
            </a:extLst>
          </p:cNvPr>
          <p:cNvSpPr>
            <a:spLocks noGrp="1"/>
          </p:cNvSpPr>
          <p:nvPr>
            <p:ph type="body" sz="quarter" idx="12" hasCustomPrompt="1"/>
          </p:nvPr>
        </p:nvSpPr>
        <p:spPr>
          <a:xfrm>
            <a:off x="662795" y="3422567"/>
            <a:ext cx="5304558"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adipiscing elit. Sed porta magna eget est porttitor.</a:t>
            </a:r>
          </a:p>
        </p:txBody>
      </p:sp>
      <p:sp>
        <p:nvSpPr>
          <p:cNvPr id="2" name="Text Placeholder 7">
            <a:extLst>
              <a:ext uri="{FF2B5EF4-FFF2-40B4-BE49-F238E27FC236}">
                <a16:creationId xmlns:a16="http://schemas.microsoft.com/office/drawing/2014/main" id="{DC451748-7A7B-3661-6736-225289EA9D85}"/>
              </a:ext>
            </a:extLst>
          </p:cNvPr>
          <p:cNvSpPr>
            <a:spLocks noGrp="1"/>
          </p:cNvSpPr>
          <p:nvPr>
            <p:ph type="body" sz="quarter" idx="26" hasCustomPrompt="1"/>
          </p:nvPr>
        </p:nvSpPr>
        <p:spPr>
          <a:xfrm>
            <a:off x="662795" y="8336154"/>
            <a:ext cx="6716176" cy="1166812"/>
          </a:xfrm>
          <a:prstGeom prst="rect">
            <a:avLst/>
          </a:prstGeom>
        </p:spPr>
        <p:txBody>
          <a:bodyPr numCol="1" spcCol="274320" anchor="b" anchorCtr="0"/>
          <a:lstStyle>
            <a:lvl1pPr marL="0" indent="0">
              <a:lnSpc>
                <a:spcPts val="2160"/>
              </a:lnSpc>
              <a:buFont typeface="Arial" panose="020B0604020202020204" pitchFamily="34" charset="0"/>
              <a:buNone/>
              <a:defRPr sz="1350">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a:t>
            </a:r>
            <a:endParaRPr lang="en-GB"/>
          </a:p>
        </p:txBody>
      </p:sp>
      <p:sp>
        <p:nvSpPr>
          <p:cNvPr id="4" name="Slide Number Placeholder 3">
            <a:extLst>
              <a:ext uri="{FF2B5EF4-FFF2-40B4-BE49-F238E27FC236}">
                <a16:creationId xmlns:a16="http://schemas.microsoft.com/office/drawing/2014/main" id="{93E63D47-9FE8-D4B3-79E9-03869580A7A6}"/>
              </a:ext>
            </a:extLst>
          </p:cNvPr>
          <p:cNvSpPr>
            <a:spLocks noGrp="1"/>
          </p:cNvSpPr>
          <p:nvPr>
            <p:ph type="sldNum" sz="quarter" idx="27"/>
          </p:nvPr>
        </p:nvSpPr>
        <p:spPr/>
        <p:txBody>
          <a:bodyPr/>
          <a:lstStyle/>
          <a:p>
            <a:fld id="{387AECDB-6C85-4FE3-9DAF-486A9B5BAE12}" type="slidenum">
              <a:rPr lang="en-GB" smtClean="0"/>
              <a:pPr/>
              <a:t>‹#›</a:t>
            </a:fld>
            <a:endParaRPr lang="en-GB"/>
          </a:p>
        </p:txBody>
      </p:sp>
      <p:sp>
        <p:nvSpPr>
          <p:cNvPr id="5" name="Title 1">
            <a:extLst>
              <a:ext uri="{FF2B5EF4-FFF2-40B4-BE49-F238E27FC236}">
                <a16:creationId xmlns:a16="http://schemas.microsoft.com/office/drawing/2014/main" id="{674EF9DD-6D16-C7D2-22F1-E33A76E8EE48}"/>
              </a:ext>
            </a:extLst>
          </p:cNvPr>
          <p:cNvSpPr>
            <a:spLocks noGrp="1"/>
          </p:cNvSpPr>
          <p:nvPr>
            <p:ph type="title" hasCustomPrompt="1"/>
          </p:nvPr>
        </p:nvSpPr>
        <p:spPr>
          <a:xfrm>
            <a:off x="662798" y="1123007"/>
            <a:ext cx="6716177" cy="1865927"/>
          </a:xfrm>
          <a:prstGeom prst="rect">
            <a:avLst/>
          </a:prstGeom>
        </p:spPr>
        <p:txBody>
          <a:body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D447B765-2492-B642-8A8A-CD94101C600D}"/>
              </a:ext>
            </a:extLst>
          </p:cNvPr>
          <p:cNvCxnSpPr>
            <a:cxnSpLocks/>
          </p:cNvCxnSpPr>
          <p:nvPr userDrawn="1"/>
        </p:nvCxnSpPr>
        <p:spPr>
          <a:xfrm>
            <a:off x="7699793" y="1284288"/>
            <a:ext cx="0" cy="82720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870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ata x 6">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9" name="Text Placeholder 8">
            <a:extLst>
              <a:ext uri="{FF2B5EF4-FFF2-40B4-BE49-F238E27FC236}">
                <a16:creationId xmlns:a16="http://schemas.microsoft.com/office/drawing/2014/main" id="{F5FDC202-7730-558A-2EDD-D246BBF97F24}"/>
              </a:ext>
            </a:extLst>
          </p:cNvPr>
          <p:cNvSpPr>
            <a:spLocks noGrp="1"/>
          </p:cNvSpPr>
          <p:nvPr>
            <p:ph type="body" sz="quarter" idx="15" hasCustomPrompt="1"/>
          </p:nvPr>
        </p:nvSpPr>
        <p:spPr>
          <a:xfrm>
            <a:off x="9119738" y="1154810"/>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9119739" y="2298667"/>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3" name="Text Placeholder 8">
            <a:extLst>
              <a:ext uri="{FF2B5EF4-FFF2-40B4-BE49-F238E27FC236}">
                <a16:creationId xmlns:a16="http://schemas.microsoft.com/office/drawing/2014/main" id="{C6538951-1E0A-2168-1DC2-C54ABE8D3A05}"/>
              </a:ext>
            </a:extLst>
          </p:cNvPr>
          <p:cNvSpPr>
            <a:spLocks noGrp="1"/>
          </p:cNvSpPr>
          <p:nvPr>
            <p:ph type="body" sz="quarter" idx="16" hasCustomPrompt="1"/>
          </p:nvPr>
        </p:nvSpPr>
        <p:spPr>
          <a:xfrm>
            <a:off x="13343849" y="1154810"/>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4" name="Text Placeholder 7">
            <a:extLst>
              <a:ext uri="{FF2B5EF4-FFF2-40B4-BE49-F238E27FC236}">
                <a16:creationId xmlns:a16="http://schemas.microsoft.com/office/drawing/2014/main" id="{4343E99E-BE17-5F7F-F89E-2F4F19E9A898}"/>
              </a:ext>
            </a:extLst>
          </p:cNvPr>
          <p:cNvSpPr>
            <a:spLocks noGrp="1"/>
          </p:cNvSpPr>
          <p:nvPr>
            <p:ph type="body" sz="quarter" idx="17" hasCustomPrompt="1"/>
          </p:nvPr>
        </p:nvSpPr>
        <p:spPr>
          <a:xfrm>
            <a:off x="13343849" y="2298667"/>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5" name="Text Placeholder 8">
            <a:extLst>
              <a:ext uri="{FF2B5EF4-FFF2-40B4-BE49-F238E27FC236}">
                <a16:creationId xmlns:a16="http://schemas.microsoft.com/office/drawing/2014/main" id="{7F9C8E03-87B7-C356-77D3-71707C2BEC90}"/>
              </a:ext>
            </a:extLst>
          </p:cNvPr>
          <p:cNvSpPr>
            <a:spLocks noGrp="1"/>
          </p:cNvSpPr>
          <p:nvPr>
            <p:ph type="body" sz="quarter" idx="18" hasCustomPrompt="1"/>
          </p:nvPr>
        </p:nvSpPr>
        <p:spPr>
          <a:xfrm>
            <a:off x="9119738" y="4078486"/>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6" name="Text Placeholder 7">
            <a:extLst>
              <a:ext uri="{FF2B5EF4-FFF2-40B4-BE49-F238E27FC236}">
                <a16:creationId xmlns:a16="http://schemas.microsoft.com/office/drawing/2014/main" id="{9228F3A3-DB24-251E-E1F9-3D05505F461A}"/>
              </a:ext>
            </a:extLst>
          </p:cNvPr>
          <p:cNvSpPr>
            <a:spLocks noGrp="1"/>
          </p:cNvSpPr>
          <p:nvPr>
            <p:ph type="body" sz="quarter" idx="19" hasCustomPrompt="1"/>
          </p:nvPr>
        </p:nvSpPr>
        <p:spPr>
          <a:xfrm>
            <a:off x="9119739" y="5222341"/>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7" name="Text Placeholder 8">
            <a:extLst>
              <a:ext uri="{FF2B5EF4-FFF2-40B4-BE49-F238E27FC236}">
                <a16:creationId xmlns:a16="http://schemas.microsoft.com/office/drawing/2014/main" id="{7B9A7CC8-73EC-5C37-7644-959EA71A1620}"/>
              </a:ext>
            </a:extLst>
          </p:cNvPr>
          <p:cNvSpPr>
            <a:spLocks noGrp="1"/>
          </p:cNvSpPr>
          <p:nvPr>
            <p:ph type="body" sz="quarter" idx="20" hasCustomPrompt="1"/>
          </p:nvPr>
        </p:nvSpPr>
        <p:spPr>
          <a:xfrm>
            <a:off x="13343849" y="4078486"/>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8" name="Text Placeholder 7">
            <a:extLst>
              <a:ext uri="{FF2B5EF4-FFF2-40B4-BE49-F238E27FC236}">
                <a16:creationId xmlns:a16="http://schemas.microsoft.com/office/drawing/2014/main" id="{608E7CFB-165F-4D64-0132-C5C0A2ABC93C}"/>
              </a:ext>
            </a:extLst>
          </p:cNvPr>
          <p:cNvSpPr>
            <a:spLocks noGrp="1"/>
          </p:cNvSpPr>
          <p:nvPr>
            <p:ph type="body" sz="quarter" idx="21" hasCustomPrompt="1"/>
          </p:nvPr>
        </p:nvSpPr>
        <p:spPr>
          <a:xfrm>
            <a:off x="13343849" y="5222341"/>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9" name="Text Placeholder 8">
            <a:extLst>
              <a:ext uri="{FF2B5EF4-FFF2-40B4-BE49-F238E27FC236}">
                <a16:creationId xmlns:a16="http://schemas.microsoft.com/office/drawing/2014/main" id="{7DC82887-4232-7EB7-49C4-0BEE3046DC02}"/>
              </a:ext>
            </a:extLst>
          </p:cNvPr>
          <p:cNvSpPr>
            <a:spLocks noGrp="1"/>
          </p:cNvSpPr>
          <p:nvPr>
            <p:ph type="body" sz="quarter" idx="22" hasCustomPrompt="1"/>
          </p:nvPr>
        </p:nvSpPr>
        <p:spPr>
          <a:xfrm>
            <a:off x="9119738" y="7008938"/>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20" name="Text Placeholder 7">
            <a:extLst>
              <a:ext uri="{FF2B5EF4-FFF2-40B4-BE49-F238E27FC236}">
                <a16:creationId xmlns:a16="http://schemas.microsoft.com/office/drawing/2014/main" id="{45C2600F-1682-6759-20D9-5B9E5D77A466}"/>
              </a:ext>
            </a:extLst>
          </p:cNvPr>
          <p:cNvSpPr>
            <a:spLocks noGrp="1"/>
          </p:cNvSpPr>
          <p:nvPr>
            <p:ph type="body" sz="quarter" idx="23" hasCustomPrompt="1"/>
          </p:nvPr>
        </p:nvSpPr>
        <p:spPr>
          <a:xfrm>
            <a:off x="9119739" y="8146015"/>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1" name="Text Placeholder 8">
            <a:extLst>
              <a:ext uri="{FF2B5EF4-FFF2-40B4-BE49-F238E27FC236}">
                <a16:creationId xmlns:a16="http://schemas.microsoft.com/office/drawing/2014/main" id="{D2803287-871C-AABB-1AEE-701F71BBBBE1}"/>
              </a:ext>
            </a:extLst>
          </p:cNvPr>
          <p:cNvSpPr>
            <a:spLocks noGrp="1"/>
          </p:cNvSpPr>
          <p:nvPr>
            <p:ph type="body" sz="quarter" idx="24" hasCustomPrompt="1"/>
          </p:nvPr>
        </p:nvSpPr>
        <p:spPr>
          <a:xfrm>
            <a:off x="13343849" y="7008938"/>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22" name="Text Placeholder 7">
            <a:extLst>
              <a:ext uri="{FF2B5EF4-FFF2-40B4-BE49-F238E27FC236}">
                <a16:creationId xmlns:a16="http://schemas.microsoft.com/office/drawing/2014/main" id="{BEE2981F-5A4A-B0CA-2545-88A825877E5C}"/>
              </a:ext>
            </a:extLst>
          </p:cNvPr>
          <p:cNvSpPr>
            <a:spLocks noGrp="1"/>
          </p:cNvSpPr>
          <p:nvPr>
            <p:ph type="body" sz="quarter" idx="25" hasCustomPrompt="1"/>
          </p:nvPr>
        </p:nvSpPr>
        <p:spPr>
          <a:xfrm>
            <a:off x="13343849" y="8146015"/>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4" name="Title 1">
            <a:extLst>
              <a:ext uri="{FF2B5EF4-FFF2-40B4-BE49-F238E27FC236}">
                <a16:creationId xmlns:a16="http://schemas.microsoft.com/office/drawing/2014/main" id="{F52B133C-E903-661E-3EB8-13FB3591F2DF}"/>
              </a:ext>
            </a:extLst>
          </p:cNvPr>
          <p:cNvSpPr>
            <a:spLocks noGrp="1"/>
          </p:cNvSpPr>
          <p:nvPr>
            <p:ph type="title" hasCustomPrompt="1"/>
          </p:nvPr>
        </p:nvSpPr>
        <p:spPr>
          <a:xfrm>
            <a:off x="662798" y="1123007"/>
            <a:ext cx="6716177" cy="1865927"/>
          </a:xfrm>
          <a:prstGeom prst="rect">
            <a:avLst/>
          </a:prstGeom>
        </p:spPr>
        <p:txBody>
          <a:bodyPr/>
          <a:lstStyle/>
          <a:p>
            <a:r>
              <a:rPr lang="en-US"/>
              <a:t>Click To Edit Master Title Style</a:t>
            </a:r>
            <a:endParaRPr lang="en-GB"/>
          </a:p>
        </p:txBody>
      </p:sp>
      <p:sp>
        <p:nvSpPr>
          <p:cNvPr id="5" name="Text Placeholder 4">
            <a:extLst>
              <a:ext uri="{FF2B5EF4-FFF2-40B4-BE49-F238E27FC236}">
                <a16:creationId xmlns:a16="http://schemas.microsoft.com/office/drawing/2014/main" id="{2E99EAF2-610D-87C0-02BE-6D5552A24D67}"/>
              </a:ext>
            </a:extLst>
          </p:cNvPr>
          <p:cNvSpPr>
            <a:spLocks noGrp="1"/>
          </p:cNvSpPr>
          <p:nvPr>
            <p:ph type="body" sz="quarter" idx="12" hasCustomPrompt="1"/>
          </p:nvPr>
        </p:nvSpPr>
        <p:spPr>
          <a:xfrm>
            <a:off x="662799" y="3421879"/>
            <a:ext cx="5304558"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adipiscing elit. Sed porta magna eget est porttitor.</a:t>
            </a:r>
          </a:p>
        </p:txBody>
      </p:sp>
      <p:sp>
        <p:nvSpPr>
          <p:cNvPr id="6" name="Text Placeholder 7">
            <a:extLst>
              <a:ext uri="{FF2B5EF4-FFF2-40B4-BE49-F238E27FC236}">
                <a16:creationId xmlns:a16="http://schemas.microsoft.com/office/drawing/2014/main" id="{B03FD00C-3DAC-D975-09CC-2ED1CF219E3C}"/>
              </a:ext>
            </a:extLst>
          </p:cNvPr>
          <p:cNvSpPr>
            <a:spLocks noGrp="1"/>
          </p:cNvSpPr>
          <p:nvPr>
            <p:ph type="body" sz="quarter" idx="26" hasCustomPrompt="1"/>
          </p:nvPr>
        </p:nvSpPr>
        <p:spPr>
          <a:xfrm>
            <a:off x="662795" y="8340789"/>
            <a:ext cx="6716176" cy="1166812"/>
          </a:xfrm>
          <a:prstGeom prst="rect">
            <a:avLst/>
          </a:prstGeom>
        </p:spPr>
        <p:txBody>
          <a:bodyPr numCol="1" spcCol="274320" anchor="b" anchorCtr="0"/>
          <a:lstStyle>
            <a:lvl1pPr marL="0" indent="0">
              <a:lnSpc>
                <a:spcPts val="2160"/>
              </a:lnSpc>
              <a:buFont typeface="Arial" panose="020B0604020202020204" pitchFamily="34" charset="0"/>
              <a:buNone/>
              <a:defRPr sz="1350">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a:t>
            </a:r>
            <a:endParaRPr lang="en-GB"/>
          </a:p>
        </p:txBody>
      </p:sp>
      <p:cxnSp>
        <p:nvCxnSpPr>
          <p:cNvPr id="23" name="Straight Connector 22">
            <a:extLst>
              <a:ext uri="{FF2B5EF4-FFF2-40B4-BE49-F238E27FC236}">
                <a16:creationId xmlns:a16="http://schemas.microsoft.com/office/drawing/2014/main" id="{C8701497-2359-D747-91C9-A04C0564ED30}"/>
              </a:ext>
            </a:extLst>
          </p:cNvPr>
          <p:cNvCxnSpPr>
            <a:cxnSpLocks/>
          </p:cNvCxnSpPr>
          <p:nvPr userDrawn="1"/>
        </p:nvCxnSpPr>
        <p:spPr>
          <a:xfrm>
            <a:off x="7699793" y="1284288"/>
            <a:ext cx="0" cy="82720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9D23D99-DFB0-E192-7F1B-6DBE8FB2907B}"/>
              </a:ext>
            </a:extLst>
          </p:cNvPr>
          <p:cNvSpPr>
            <a:spLocks noGrp="1"/>
          </p:cNvSpPr>
          <p:nvPr>
            <p:ph type="sldNum" sz="quarter" idx="27"/>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2827069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umber Chart">
    <p:bg>
      <p:bgPr>
        <a:solidFill>
          <a:schemeClr val="accent2"/>
        </a:solidFill>
        <a:effectLst/>
      </p:bgPr>
    </p:bg>
    <p:spTree>
      <p:nvGrpSpPr>
        <p:cNvPr id="1" name=""/>
        <p:cNvGrpSpPr/>
        <p:nvPr/>
      </p:nvGrpSpPr>
      <p:grpSpPr>
        <a:xfrm>
          <a:off x="0" y="0"/>
          <a:ext cx="0" cy="0"/>
          <a:chOff x="0" y="0"/>
          <a:chExt cx="0" cy="0"/>
        </a:xfrm>
      </p:grpSpPr>
      <p:grpSp>
        <p:nvGrpSpPr>
          <p:cNvPr id="15" name="MAIN GRID SYSTEM" hidden="1">
            <a:extLst>
              <a:ext uri="{FF2B5EF4-FFF2-40B4-BE49-F238E27FC236}">
                <a16:creationId xmlns:a16="http://schemas.microsoft.com/office/drawing/2014/main" id="{C36378E4-0CC9-A65B-EBD8-00473C11740E}"/>
              </a:ext>
            </a:extLst>
          </p:cNvPr>
          <p:cNvGrpSpPr/>
          <p:nvPr/>
        </p:nvGrpSpPr>
        <p:grpSpPr>
          <a:xfrm>
            <a:off x="-4827095" y="-1000093"/>
            <a:ext cx="22713463" cy="12160107"/>
            <a:chOff x="-4195165" y="-1000093"/>
            <a:chExt cx="19739968" cy="12160107"/>
          </a:xfrm>
        </p:grpSpPr>
        <p:grpSp>
          <p:nvGrpSpPr>
            <p:cNvPr id="16" name="HORIZONTAL">
              <a:extLst>
                <a:ext uri="{FF2B5EF4-FFF2-40B4-BE49-F238E27FC236}">
                  <a16:creationId xmlns:a16="http://schemas.microsoft.com/office/drawing/2014/main" id="{B4C5C9EE-B7F0-F84E-28F1-BDC36D79D21C}"/>
                </a:ext>
              </a:extLst>
            </p:cNvPr>
            <p:cNvGrpSpPr/>
            <p:nvPr/>
          </p:nvGrpSpPr>
          <p:grpSpPr>
            <a:xfrm>
              <a:off x="-727002" y="1144050"/>
              <a:ext cx="548014" cy="8332048"/>
              <a:chOff x="-727002" y="1144050"/>
              <a:chExt cx="548014" cy="8332048"/>
            </a:xfrm>
          </p:grpSpPr>
          <p:sp>
            <p:nvSpPr>
              <p:cNvPr id="88" name="Rectangle 87">
                <a:extLst>
                  <a:ext uri="{FF2B5EF4-FFF2-40B4-BE49-F238E27FC236}">
                    <a16:creationId xmlns:a16="http://schemas.microsoft.com/office/drawing/2014/main" id="{0C839459-6172-671F-1282-F94591568A25}"/>
                  </a:ext>
                </a:extLst>
              </p:cNvPr>
              <p:cNvSpPr/>
              <p:nvPr/>
            </p:nvSpPr>
            <p:spPr>
              <a:xfrm flipH="1">
                <a:off x="-727002" y="1144050"/>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9" name="Rectangle 88">
                <a:extLst>
                  <a:ext uri="{FF2B5EF4-FFF2-40B4-BE49-F238E27FC236}">
                    <a16:creationId xmlns:a16="http://schemas.microsoft.com/office/drawing/2014/main" id="{B1EE2AF0-83C1-7DF9-4DFA-FA4D04627AC6}"/>
                  </a:ext>
                </a:extLst>
              </p:cNvPr>
              <p:cNvSpPr/>
              <p:nvPr/>
            </p:nvSpPr>
            <p:spPr>
              <a:xfrm flipH="1">
                <a:off x="-453311" y="1727050"/>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0" name="Rectangle 89">
                <a:extLst>
                  <a:ext uri="{FF2B5EF4-FFF2-40B4-BE49-F238E27FC236}">
                    <a16:creationId xmlns:a16="http://schemas.microsoft.com/office/drawing/2014/main" id="{7C0A2569-197C-71C8-A7E6-54A1274A4B58}"/>
                  </a:ext>
                </a:extLst>
              </p:cNvPr>
              <p:cNvSpPr/>
              <p:nvPr/>
            </p:nvSpPr>
            <p:spPr>
              <a:xfrm flipH="1">
                <a:off x="-453334" y="2588509"/>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1" name="Rectangle 90">
                <a:extLst>
                  <a:ext uri="{FF2B5EF4-FFF2-40B4-BE49-F238E27FC236}">
                    <a16:creationId xmlns:a16="http://schemas.microsoft.com/office/drawing/2014/main" id="{52B865B7-A45F-8017-B33B-44C99692AED4}"/>
                  </a:ext>
                </a:extLst>
              </p:cNvPr>
              <p:cNvSpPr/>
              <p:nvPr/>
            </p:nvSpPr>
            <p:spPr>
              <a:xfrm flipH="1">
                <a:off x="-453357" y="3449968"/>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2" name="Rectangle 91">
                <a:extLst>
                  <a:ext uri="{FF2B5EF4-FFF2-40B4-BE49-F238E27FC236}">
                    <a16:creationId xmlns:a16="http://schemas.microsoft.com/office/drawing/2014/main" id="{052645BC-6A31-6E96-FE6E-934AB47178AD}"/>
                  </a:ext>
                </a:extLst>
              </p:cNvPr>
              <p:cNvSpPr/>
              <p:nvPr/>
            </p:nvSpPr>
            <p:spPr>
              <a:xfrm flipH="1">
                <a:off x="-453380" y="4311427"/>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3" name="Rectangle 92">
                <a:extLst>
                  <a:ext uri="{FF2B5EF4-FFF2-40B4-BE49-F238E27FC236}">
                    <a16:creationId xmlns:a16="http://schemas.microsoft.com/office/drawing/2014/main" id="{EA3A6AFA-E55A-DBB4-9FAE-2F4BAA89CAAE}"/>
                  </a:ext>
                </a:extLst>
              </p:cNvPr>
              <p:cNvSpPr/>
              <p:nvPr/>
            </p:nvSpPr>
            <p:spPr>
              <a:xfrm flipH="1">
                <a:off x="-453403" y="5172886"/>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4" name="Rectangle 93">
                <a:extLst>
                  <a:ext uri="{FF2B5EF4-FFF2-40B4-BE49-F238E27FC236}">
                    <a16:creationId xmlns:a16="http://schemas.microsoft.com/office/drawing/2014/main" id="{E496CBA8-DFD1-BFDA-1950-61D3AD2AE1A5}"/>
                  </a:ext>
                </a:extLst>
              </p:cNvPr>
              <p:cNvSpPr/>
              <p:nvPr/>
            </p:nvSpPr>
            <p:spPr>
              <a:xfrm flipH="1">
                <a:off x="-453426" y="6034345"/>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5" name="Rectangle 94">
                <a:extLst>
                  <a:ext uri="{FF2B5EF4-FFF2-40B4-BE49-F238E27FC236}">
                    <a16:creationId xmlns:a16="http://schemas.microsoft.com/office/drawing/2014/main" id="{86F29823-34D1-9EBE-EB01-34CEF729ABE6}"/>
                  </a:ext>
                </a:extLst>
              </p:cNvPr>
              <p:cNvSpPr/>
              <p:nvPr/>
            </p:nvSpPr>
            <p:spPr>
              <a:xfrm flipH="1">
                <a:off x="-453449" y="6895804"/>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6" name="Rectangle 95">
                <a:extLst>
                  <a:ext uri="{FF2B5EF4-FFF2-40B4-BE49-F238E27FC236}">
                    <a16:creationId xmlns:a16="http://schemas.microsoft.com/office/drawing/2014/main" id="{1CEC3ADE-55CB-C8A4-621A-F22305EBD8F8}"/>
                  </a:ext>
                </a:extLst>
              </p:cNvPr>
              <p:cNvSpPr/>
              <p:nvPr/>
            </p:nvSpPr>
            <p:spPr>
              <a:xfrm flipH="1">
                <a:off x="-453472" y="7757263"/>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7" name="Rectangle 96">
                <a:extLst>
                  <a:ext uri="{FF2B5EF4-FFF2-40B4-BE49-F238E27FC236}">
                    <a16:creationId xmlns:a16="http://schemas.microsoft.com/office/drawing/2014/main" id="{8FBD027A-9E96-3F2E-4EF6-4E3F157F0E57}"/>
                  </a:ext>
                </a:extLst>
              </p:cNvPr>
              <p:cNvSpPr/>
              <p:nvPr/>
            </p:nvSpPr>
            <p:spPr>
              <a:xfrm flipH="1">
                <a:off x="-453495" y="8618722"/>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8" name="Rectangle 97">
                <a:extLst>
                  <a:ext uri="{FF2B5EF4-FFF2-40B4-BE49-F238E27FC236}">
                    <a16:creationId xmlns:a16="http://schemas.microsoft.com/office/drawing/2014/main" id="{98DF11E1-E39D-6ECF-97C3-76ED94CC1977}"/>
                  </a:ext>
                </a:extLst>
              </p:cNvPr>
              <p:cNvSpPr/>
              <p:nvPr/>
            </p:nvSpPr>
            <p:spPr>
              <a:xfrm flipH="1">
                <a:off x="-727002" y="200600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99" name="Rectangle 98">
                <a:extLst>
                  <a:ext uri="{FF2B5EF4-FFF2-40B4-BE49-F238E27FC236}">
                    <a16:creationId xmlns:a16="http://schemas.microsoft.com/office/drawing/2014/main" id="{C9B6F894-C98F-9F4C-267F-331091FD3990}"/>
                  </a:ext>
                </a:extLst>
              </p:cNvPr>
              <p:cNvSpPr/>
              <p:nvPr/>
            </p:nvSpPr>
            <p:spPr>
              <a:xfrm flipH="1">
                <a:off x="-727002" y="2867964"/>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0" name="Rectangle 99">
                <a:extLst>
                  <a:ext uri="{FF2B5EF4-FFF2-40B4-BE49-F238E27FC236}">
                    <a16:creationId xmlns:a16="http://schemas.microsoft.com/office/drawing/2014/main" id="{2F66B812-A739-3D57-6C89-7C22BDED62F5}"/>
                  </a:ext>
                </a:extLst>
              </p:cNvPr>
              <p:cNvSpPr/>
              <p:nvPr/>
            </p:nvSpPr>
            <p:spPr>
              <a:xfrm flipH="1">
                <a:off x="-727002" y="3729921"/>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1" name="Rectangle 100">
                <a:extLst>
                  <a:ext uri="{FF2B5EF4-FFF2-40B4-BE49-F238E27FC236}">
                    <a16:creationId xmlns:a16="http://schemas.microsoft.com/office/drawing/2014/main" id="{0C39E861-DF92-DA97-BA62-076F0E5D3A29}"/>
                  </a:ext>
                </a:extLst>
              </p:cNvPr>
              <p:cNvSpPr/>
              <p:nvPr/>
            </p:nvSpPr>
            <p:spPr>
              <a:xfrm flipH="1">
                <a:off x="-727002" y="4591878"/>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2" name="Rectangle 101">
                <a:extLst>
                  <a:ext uri="{FF2B5EF4-FFF2-40B4-BE49-F238E27FC236}">
                    <a16:creationId xmlns:a16="http://schemas.microsoft.com/office/drawing/2014/main" id="{73A978E3-6F82-CB02-829A-EFBC46659855}"/>
                  </a:ext>
                </a:extLst>
              </p:cNvPr>
              <p:cNvSpPr/>
              <p:nvPr/>
            </p:nvSpPr>
            <p:spPr>
              <a:xfrm flipH="1">
                <a:off x="-727002" y="5453835"/>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3" name="Rectangle 102">
                <a:extLst>
                  <a:ext uri="{FF2B5EF4-FFF2-40B4-BE49-F238E27FC236}">
                    <a16:creationId xmlns:a16="http://schemas.microsoft.com/office/drawing/2014/main" id="{BC3E7E97-5A5A-AF16-15F9-25C45FC15EC0}"/>
                  </a:ext>
                </a:extLst>
              </p:cNvPr>
              <p:cNvSpPr/>
              <p:nvPr/>
            </p:nvSpPr>
            <p:spPr>
              <a:xfrm flipH="1">
                <a:off x="-727002" y="6315792"/>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4" name="Rectangle 103">
                <a:extLst>
                  <a:ext uri="{FF2B5EF4-FFF2-40B4-BE49-F238E27FC236}">
                    <a16:creationId xmlns:a16="http://schemas.microsoft.com/office/drawing/2014/main" id="{C904C6F3-A7F8-584E-68B5-69A700EE3764}"/>
                  </a:ext>
                </a:extLst>
              </p:cNvPr>
              <p:cNvSpPr/>
              <p:nvPr/>
            </p:nvSpPr>
            <p:spPr>
              <a:xfrm flipH="1">
                <a:off x="-727002" y="7177749"/>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5" name="Rectangle 104">
                <a:extLst>
                  <a:ext uri="{FF2B5EF4-FFF2-40B4-BE49-F238E27FC236}">
                    <a16:creationId xmlns:a16="http://schemas.microsoft.com/office/drawing/2014/main" id="{338C9B0A-258A-1181-61A6-F18822A84355}"/>
                  </a:ext>
                </a:extLst>
              </p:cNvPr>
              <p:cNvSpPr/>
              <p:nvPr/>
            </p:nvSpPr>
            <p:spPr>
              <a:xfrm flipH="1">
                <a:off x="-727002" y="8039706"/>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6" name="Rectangle 105">
                <a:extLst>
                  <a:ext uri="{FF2B5EF4-FFF2-40B4-BE49-F238E27FC236}">
                    <a16:creationId xmlns:a16="http://schemas.microsoft.com/office/drawing/2014/main" id="{5D352568-D183-EBA6-A314-D1627061751F}"/>
                  </a:ext>
                </a:extLst>
              </p:cNvPr>
              <p:cNvSpPr/>
              <p:nvPr/>
            </p:nvSpPr>
            <p:spPr>
              <a:xfrm flipH="1">
                <a:off x="-727002" y="889454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grpSp>
          <p:nvGrpSpPr>
            <p:cNvPr id="17" name="VERTICAL">
              <a:extLst>
                <a:ext uri="{FF2B5EF4-FFF2-40B4-BE49-F238E27FC236}">
                  <a16:creationId xmlns:a16="http://schemas.microsoft.com/office/drawing/2014/main" id="{15D83AB7-A0C3-F9D3-1A03-A8AC9902A237}"/>
                </a:ext>
              </a:extLst>
            </p:cNvPr>
            <p:cNvGrpSpPr/>
            <p:nvPr/>
          </p:nvGrpSpPr>
          <p:grpSpPr>
            <a:xfrm>
              <a:off x="-4195165" y="-1000093"/>
              <a:ext cx="19739968" cy="12160107"/>
              <a:chOff x="-4195165" y="-1000093"/>
              <a:chExt cx="19739968" cy="12160107"/>
            </a:xfrm>
          </p:grpSpPr>
          <p:sp>
            <p:nvSpPr>
              <p:cNvPr id="18" name="Rectangle 17">
                <a:extLst>
                  <a:ext uri="{FF2B5EF4-FFF2-40B4-BE49-F238E27FC236}">
                    <a16:creationId xmlns:a16="http://schemas.microsoft.com/office/drawing/2014/main" id="{FE89D113-1994-8227-5D69-642F0B7DF56E}"/>
                  </a:ext>
                </a:extLst>
              </p:cNvPr>
              <p:cNvSpPr/>
              <p:nvPr/>
            </p:nvSpPr>
            <p:spPr>
              <a:xfrm flipH="1">
                <a:off x="-454565" y="9482326"/>
                <a:ext cx="192681" cy="576072"/>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9" name="TextBox 18">
                <a:extLst>
                  <a:ext uri="{FF2B5EF4-FFF2-40B4-BE49-F238E27FC236}">
                    <a16:creationId xmlns:a16="http://schemas.microsoft.com/office/drawing/2014/main" id="{1B85F9D3-0687-2FDF-6136-6B35E49B17CD}"/>
                  </a:ext>
                </a:extLst>
              </p:cNvPr>
              <p:cNvSpPr txBox="1"/>
              <p:nvPr/>
            </p:nvSpPr>
            <p:spPr>
              <a:xfrm>
                <a:off x="-4195165" y="9505217"/>
                <a:ext cx="2696809" cy="523220"/>
              </a:xfrm>
              <a:prstGeom prst="rect">
                <a:avLst/>
              </a:prstGeom>
              <a:noFill/>
            </p:spPr>
            <p:txBody>
              <a:bodyPr wrap="square" rtlCol="0">
                <a:spAutoFit/>
              </a:bodyPr>
              <a:lstStyle/>
              <a:p>
                <a:pPr algn="l"/>
                <a:r>
                  <a:rPr lang="en-GB" sz="1400"/>
                  <a:t>PPT only accurate to 2 decimal places. 0.625” = 0.63”</a:t>
                </a:r>
              </a:p>
            </p:txBody>
          </p:sp>
          <p:sp>
            <p:nvSpPr>
              <p:cNvPr id="20" name="Rectangle 19">
                <a:extLst>
                  <a:ext uri="{FF2B5EF4-FFF2-40B4-BE49-F238E27FC236}">
                    <a16:creationId xmlns:a16="http://schemas.microsoft.com/office/drawing/2014/main" id="{C25FE573-2F5B-1630-9F82-D24E716C02EC}"/>
                  </a:ext>
                </a:extLst>
              </p:cNvPr>
              <p:cNvSpPr/>
              <p:nvPr/>
            </p:nvSpPr>
            <p:spPr>
              <a:xfrm rot="16200000">
                <a:off x="-4741164"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1" name="Rectangle 20">
                <a:extLst>
                  <a:ext uri="{FF2B5EF4-FFF2-40B4-BE49-F238E27FC236}">
                    <a16:creationId xmlns:a16="http://schemas.microsoft.com/office/drawing/2014/main" id="{F0E29B4E-3E52-8E21-10C1-1C2C41900B88}"/>
                  </a:ext>
                </a:extLst>
              </p:cNvPr>
              <p:cNvSpPr/>
              <p:nvPr/>
            </p:nvSpPr>
            <p:spPr>
              <a:xfrm>
                <a:off x="0" y="0"/>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2" name="Rectangle 21">
                <a:extLst>
                  <a:ext uri="{FF2B5EF4-FFF2-40B4-BE49-F238E27FC236}">
                    <a16:creationId xmlns:a16="http://schemas.microsoft.com/office/drawing/2014/main" id="{A229AEE4-A60C-4732-81BE-3A9D63A05AB8}"/>
                  </a:ext>
                </a:extLst>
              </p:cNvPr>
              <p:cNvSpPr/>
              <p:nvPr/>
            </p:nvSpPr>
            <p:spPr>
              <a:xfrm>
                <a:off x="0" y="9482328"/>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3" name="Rectangle 22">
                <a:extLst>
                  <a:ext uri="{FF2B5EF4-FFF2-40B4-BE49-F238E27FC236}">
                    <a16:creationId xmlns:a16="http://schemas.microsoft.com/office/drawing/2014/main" id="{60FAD0CF-3DB1-C40A-1614-FE888948B056}"/>
                  </a:ext>
                </a:extLst>
              </p:cNvPr>
              <p:cNvSpPr/>
              <p:nvPr/>
            </p:nvSpPr>
            <p:spPr>
              <a:xfrm rot="16200000">
                <a:off x="10227563"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8" name="Rectangle 37">
                <a:extLst>
                  <a:ext uri="{FF2B5EF4-FFF2-40B4-BE49-F238E27FC236}">
                    <a16:creationId xmlns:a16="http://schemas.microsoft.com/office/drawing/2014/main" id="{5278FD3A-D487-4E7C-12AB-F0F6341B31DC}"/>
                  </a:ext>
                </a:extLst>
              </p:cNvPr>
              <p:cNvSpPr/>
              <p:nvPr/>
            </p:nvSpPr>
            <p:spPr>
              <a:xfrm rot="16200000">
                <a:off x="-279196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9" name="Rectangle 38">
                <a:extLst>
                  <a:ext uri="{FF2B5EF4-FFF2-40B4-BE49-F238E27FC236}">
                    <a16:creationId xmlns:a16="http://schemas.microsoft.com/office/drawing/2014/main" id="{E6E2E56B-9E64-CAC3-AF1E-F9755828206F}"/>
                  </a:ext>
                </a:extLst>
              </p:cNvPr>
              <p:cNvSpPr/>
              <p:nvPr/>
            </p:nvSpPr>
            <p:spPr>
              <a:xfrm rot="16200000">
                <a:off x="-156971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0" name="Rectangle 39">
                <a:extLst>
                  <a:ext uri="{FF2B5EF4-FFF2-40B4-BE49-F238E27FC236}">
                    <a16:creationId xmlns:a16="http://schemas.microsoft.com/office/drawing/2014/main" id="{BE965FD4-94C3-9A53-4AFC-01AF6B3F86EC}"/>
                  </a:ext>
                </a:extLst>
              </p:cNvPr>
              <p:cNvSpPr/>
              <p:nvPr/>
            </p:nvSpPr>
            <p:spPr>
              <a:xfrm rot="16200000">
                <a:off x="-34747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1" name="Rectangle 40">
                <a:extLst>
                  <a:ext uri="{FF2B5EF4-FFF2-40B4-BE49-F238E27FC236}">
                    <a16:creationId xmlns:a16="http://schemas.microsoft.com/office/drawing/2014/main" id="{2CCABBE7-6515-0D19-8299-BF843F5FBF8E}"/>
                  </a:ext>
                </a:extLst>
              </p:cNvPr>
              <p:cNvSpPr/>
              <p:nvPr/>
            </p:nvSpPr>
            <p:spPr>
              <a:xfrm rot="16200000">
                <a:off x="87477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2" name="Rectangle 41">
                <a:extLst>
                  <a:ext uri="{FF2B5EF4-FFF2-40B4-BE49-F238E27FC236}">
                    <a16:creationId xmlns:a16="http://schemas.microsoft.com/office/drawing/2014/main" id="{78A19EE2-B283-5590-4EE8-D7A0D76B3987}"/>
                  </a:ext>
                </a:extLst>
              </p:cNvPr>
              <p:cNvSpPr/>
              <p:nvPr/>
            </p:nvSpPr>
            <p:spPr>
              <a:xfrm rot="16200000">
                <a:off x="209702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3" name="Rectangle 42">
                <a:extLst>
                  <a:ext uri="{FF2B5EF4-FFF2-40B4-BE49-F238E27FC236}">
                    <a16:creationId xmlns:a16="http://schemas.microsoft.com/office/drawing/2014/main" id="{742E8C6B-3779-8FD4-C1D9-303421505756}"/>
                  </a:ext>
                </a:extLst>
              </p:cNvPr>
              <p:cNvSpPr/>
              <p:nvPr/>
            </p:nvSpPr>
            <p:spPr>
              <a:xfrm rot="16200000">
                <a:off x="331927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4" name="Rectangle 43">
                <a:extLst>
                  <a:ext uri="{FF2B5EF4-FFF2-40B4-BE49-F238E27FC236}">
                    <a16:creationId xmlns:a16="http://schemas.microsoft.com/office/drawing/2014/main" id="{102B583F-91FC-D0CF-93D6-DADBA8CEA969}"/>
                  </a:ext>
                </a:extLst>
              </p:cNvPr>
              <p:cNvSpPr/>
              <p:nvPr/>
            </p:nvSpPr>
            <p:spPr>
              <a:xfrm rot="16200000">
                <a:off x="454152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5" name="Rectangle 44">
                <a:extLst>
                  <a:ext uri="{FF2B5EF4-FFF2-40B4-BE49-F238E27FC236}">
                    <a16:creationId xmlns:a16="http://schemas.microsoft.com/office/drawing/2014/main" id="{9CF59513-3AC3-E290-FB15-9BDCDF0FB5C8}"/>
                  </a:ext>
                </a:extLst>
              </p:cNvPr>
              <p:cNvSpPr/>
              <p:nvPr/>
            </p:nvSpPr>
            <p:spPr>
              <a:xfrm rot="16200000">
                <a:off x="576376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6" name="Rectangle 45">
                <a:extLst>
                  <a:ext uri="{FF2B5EF4-FFF2-40B4-BE49-F238E27FC236}">
                    <a16:creationId xmlns:a16="http://schemas.microsoft.com/office/drawing/2014/main" id="{70ED2425-872E-316C-EC19-815374585E6B}"/>
                  </a:ext>
                </a:extLst>
              </p:cNvPr>
              <p:cNvSpPr/>
              <p:nvPr/>
            </p:nvSpPr>
            <p:spPr>
              <a:xfrm rot="16200000">
                <a:off x="698601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7" name="Rectangle 46">
                <a:extLst>
                  <a:ext uri="{FF2B5EF4-FFF2-40B4-BE49-F238E27FC236}">
                    <a16:creationId xmlns:a16="http://schemas.microsoft.com/office/drawing/2014/main" id="{AB82FA22-6580-74B7-5074-52E5FA588037}"/>
                  </a:ext>
                </a:extLst>
              </p:cNvPr>
              <p:cNvSpPr/>
              <p:nvPr/>
            </p:nvSpPr>
            <p:spPr>
              <a:xfrm rot="16200000">
                <a:off x="820826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48" name="Rectangle 47">
                <a:extLst>
                  <a:ext uri="{FF2B5EF4-FFF2-40B4-BE49-F238E27FC236}">
                    <a16:creationId xmlns:a16="http://schemas.microsoft.com/office/drawing/2014/main" id="{202FBA5C-7FC2-3296-8F2B-3C539DD86E85}"/>
                  </a:ext>
                </a:extLst>
              </p:cNvPr>
              <p:cNvSpPr/>
              <p:nvPr/>
            </p:nvSpPr>
            <p:spPr>
              <a:xfrm rot="16200000">
                <a:off x="943051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nvGrpSpPr>
              <p:cNvPr id="49" name="Group 48">
                <a:extLst>
                  <a:ext uri="{FF2B5EF4-FFF2-40B4-BE49-F238E27FC236}">
                    <a16:creationId xmlns:a16="http://schemas.microsoft.com/office/drawing/2014/main" id="{AB1511E7-6F02-1964-B3FB-930CD8D2458E}"/>
                  </a:ext>
                </a:extLst>
              </p:cNvPr>
              <p:cNvGrpSpPr/>
              <p:nvPr/>
            </p:nvGrpSpPr>
            <p:grpSpPr>
              <a:xfrm>
                <a:off x="576073" y="-1"/>
                <a:ext cx="14392674" cy="10058399"/>
                <a:chOff x="576073" y="1143000"/>
                <a:chExt cx="14392674" cy="8339328"/>
              </a:xfrm>
              <a:solidFill>
                <a:srgbClr val="F5F1ED">
                  <a:alpha val="90000"/>
                </a:srgbClr>
              </a:solidFill>
            </p:grpSpPr>
            <p:sp>
              <p:nvSpPr>
                <p:cNvPr id="76" name="Rectangle 75">
                  <a:extLst>
                    <a:ext uri="{FF2B5EF4-FFF2-40B4-BE49-F238E27FC236}">
                      <a16:creationId xmlns:a16="http://schemas.microsoft.com/office/drawing/2014/main" id="{D515FB74-31F0-EE6D-0080-2AA52022F6CC}"/>
                    </a:ext>
                  </a:extLst>
                </p:cNvPr>
                <p:cNvSpPr/>
                <p:nvPr/>
              </p:nvSpPr>
              <p:spPr>
                <a:xfrm>
                  <a:off x="576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77" name="Rectangle 76">
                  <a:extLst>
                    <a:ext uri="{FF2B5EF4-FFF2-40B4-BE49-F238E27FC236}">
                      <a16:creationId xmlns:a16="http://schemas.microsoft.com/office/drawing/2014/main" id="{B9C0C388-6963-A4FB-5B3B-1986100176C8}"/>
                    </a:ext>
                  </a:extLst>
                </p:cNvPr>
                <p:cNvSpPr/>
                <p:nvPr/>
              </p:nvSpPr>
              <p:spPr>
                <a:xfrm>
                  <a:off x="1798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78" name="Rectangle 77">
                  <a:extLst>
                    <a:ext uri="{FF2B5EF4-FFF2-40B4-BE49-F238E27FC236}">
                      <a16:creationId xmlns:a16="http://schemas.microsoft.com/office/drawing/2014/main" id="{7950A640-EBB1-8DC5-989E-ED7DF0CE76A0}"/>
                    </a:ext>
                  </a:extLst>
                </p:cNvPr>
                <p:cNvSpPr/>
                <p:nvPr/>
              </p:nvSpPr>
              <p:spPr>
                <a:xfrm>
                  <a:off x="3020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79" name="Rectangle 78">
                  <a:extLst>
                    <a:ext uri="{FF2B5EF4-FFF2-40B4-BE49-F238E27FC236}">
                      <a16:creationId xmlns:a16="http://schemas.microsoft.com/office/drawing/2014/main" id="{C22A1518-1F2E-D8C6-6B44-BDCA5DB1E980}"/>
                    </a:ext>
                  </a:extLst>
                </p:cNvPr>
                <p:cNvSpPr/>
                <p:nvPr/>
              </p:nvSpPr>
              <p:spPr>
                <a:xfrm>
                  <a:off x="4242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0" name="Rectangle 79">
                  <a:extLst>
                    <a:ext uri="{FF2B5EF4-FFF2-40B4-BE49-F238E27FC236}">
                      <a16:creationId xmlns:a16="http://schemas.microsoft.com/office/drawing/2014/main" id="{51A8974A-B353-9404-AF21-05A5EE0C84D5}"/>
                    </a:ext>
                  </a:extLst>
                </p:cNvPr>
                <p:cNvSpPr/>
                <p:nvPr/>
              </p:nvSpPr>
              <p:spPr>
                <a:xfrm>
                  <a:off x="5465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1" name="Rectangle 80">
                  <a:extLst>
                    <a:ext uri="{FF2B5EF4-FFF2-40B4-BE49-F238E27FC236}">
                      <a16:creationId xmlns:a16="http://schemas.microsoft.com/office/drawing/2014/main" id="{C1010AF3-BA7B-48C5-0BE6-55BDD7533FE2}"/>
                    </a:ext>
                  </a:extLst>
                </p:cNvPr>
                <p:cNvSpPr/>
                <p:nvPr/>
              </p:nvSpPr>
              <p:spPr>
                <a:xfrm>
                  <a:off x="6687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2" name="Rectangle 81">
                  <a:extLst>
                    <a:ext uri="{FF2B5EF4-FFF2-40B4-BE49-F238E27FC236}">
                      <a16:creationId xmlns:a16="http://schemas.microsoft.com/office/drawing/2014/main" id="{1CBFAD72-822F-A63B-B9C1-48E381D680DD}"/>
                    </a:ext>
                  </a:extLst>
                </p:cNvPr>
                <p:cNvSpPr/>
                <p:nvPr/>
              </p:nvSpPr>
              <p:spPr>
                <a:xfrm>
                  <a:off x="7909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3" name="Rectangle 82">
                  <a:extLst>
                    <a:ext uri="{FF2B5EF4-FFF2-40B4-BE49-F238E27FC236}">
                      <a16:creationId xmlns:a16="http://schemas.microsoft.com/office/drawing/2014/main" id="{4C6AA25C-F900-7538-A959-C615B6A409F9}"/>
                    </a:ext>
                  </a:extLst>
                </p:cNvPr>
                <p:cNvSpPr/>
                <p:nvPr/>
              </p:nvSpPr>
              <p:spPr>
                <a:xfrm>
                  <a:off x="9131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4" name="Rectangle 83">
                  <a:extLst>
                    <a:ext uri="{FF2B5EF4-FFF2-40B4-BE49-F238E27FC236}">
                      <a16:creationId xmlns:a16="http://schemas.microsoft.com/office/drawing/2014/main" id="{1EC4D2F4-7F52-1BFB-8ED8-C5E8E60405F9}"/>
                    </a:ext>
                  </a:extLst>
                </p:cNvPr>
                <p:cNvSpPr/>
                <p:nvPr/>
              </p:nvSpPr>
              <p:spPr>
                <a:xfrm>
                  <a:off x="10354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5" name="Rectangle 84">
                  <a:extLst>
                    <a:ext uri="{FF2B5EF4-FFF2-40B4-BE49-F238E27FC236}">
                      <a16:creationId xmlns:a16="http://schemas.microsoft.com/office/drawing/2014/main" id="{90D481A4-30C5-2755-DD95-87DB5B91EB27}"/>
                    </a:ext>
                  </a:extLst>
                </p:cNvPr>
                <p:cNvSpPr/>
                <p:nvPr/>
              </p:nvSpPr>
              <p:spPr>
                <a:xfrm>
                  <a:off x="11576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6" name="Rectangle 85">
                  <a:extLst>
                    <a:ext uri="{FF2B5EF4-FFF2-40B4-BE49-F238E27FC236}">
                      <a16:creationId xmlns:a16="http://schemas.microsoft.com/office/drawing/2014/main" id="{C4BC4457-12A5-50FE-9601-0DCED0A49ECB}"/>
                    </a:ext>
                  </a:extLst>
                </p:cNvPr>
                <p:cNvSpPr/>
                <p:nvPr/>
              </p:nvSpPr>
              <p:spPr>
                <a:xfrm>
                  <a:off x="12798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87" name="Rectangle 86">
                  <a:extLst>
                    <a:ext uri="{FF2B5EF4-FFF2-40B4-BE49-F238E27FC236}">
                      <a16:creationId xmlns:a16="http://schemas.microsoft.com/office/drawing/2014/main" id="{9EBB3926-EFD2-78A4-EC88-D52467886DD7}"/>
                    </a:ext>
                  </a:extLst>
                </p:cNvPr>
                <p:cNvSpPr/>
                <p:nvPr/>
              </p:nvSpPr>
              <p:spPr>
                <a:xfrm>
                  <a:off x="14020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cxnSp>
            <p:nvCxnSpPr>
              <p:cNvPr id="50" name="Straight Connector 49">
                <a:extLst>
                  <a:ext uri="{FF2B5EF4-FFF2-40B4-BE49-F238E27FC236}">
                    <a16:creationId xmlns:a16="http://schemas.microsoft.com/office/drawing/2014/main" id="{8754D9F3-30B5-94C1-8341-74A9DC71EE4A}"/>
                  </a:ext>
                </a:extLst>
              </p:cNvPr>
              <p:cNvCxnSpPr>
                <a:cxnSpLocks/>
              </p:cNvCxnSpPr>
              <p:nvPr/>
            </p:nvCxnSpPr>
            <p:spPr>
              <a:xfrm>
                <a:off x="-727003" y="9482327"/>
                <a:ext cx="16271803"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F36309-0A7A-65BF-D461-7FEF416B760E}"/>
                  </a:ext>
                </a:extLst>
              </p:cNvPr>
              <p:cNvCxnSpPr>
                <a:cxnSpLocks/>
              </p:cNvCxnSpPr>
              <p:nvPr/>
            </p:nvCxnSpPr>
            <p:spPr>
              <a:xfrm flipV="1">
                <a:off x="14968727"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C143B0-CA8C-DADE-1BAE-3CDE14116FDA}"/>
                  </a:ext>
                </a:extLst>
              </p:cNvPr>
              <p:cNvCxnSpPr>
                <a:cxnSpLocks/>
              </p:cNvCxnSpPr>
              <p:nvPr/>
            </p:nvCxnSpPr>
            <p:spPr>
              <a:xfrm flipV="1">
                <a:off x="576073"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DB0E8A4-F3BB-EFE1-8729-265A01CAD1D6}"/>
                  </a:ext>
                </a:extLst>
              </p:cNvPr>
              <p:cNvSpPr/>
              <p:nvPr/>
            </p:nvSpPr>
            <p:spPr>
              <a:xfrm flipH="1">
                <a:off x="-2012970" y="-1"/>
                <a:ext cx="461112" cy="114300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nvGrpSpPr>
              <p:cNvPr id="54" name="Group 53">
                <a:extLst>
                  <a:ext uri="{FF2B5EF4-FFF2-40B4-BE49-F238E27FC236}">
                    <a16:creationId xmlns:a16="http://schemas.microsoft.com/office/drawing/2014/main" id="{06DD5950-419A-7E67-33F2-5181B31DF4C2}"/>
                  </a:ext>
                </a:extLst>
              </p:cNvPr>
              <p:cNvGrpSpPr/>
              <p:nvPr/>
            </p:nvGrpSpPr>
            <p:grpSpPr>
              <a:xfrm>
                <a:off x="-2012969" y="575451"/>
                <a:ext cx="17557772" cy="567548"/>
                <a:chOff x="-1282890" y="575451"/>
                <a:chExt cx="16827692" cy="567548"/>
              </a:xfrm>
            </p:grpSpPr>
            <p:cxnSp>
              <p:nvCxnSpPr>
                <p:cNvPr id="74" name="Straight Connector 73">
                  <a:extLst>
                    <a:ext uri="{FF2B5EF4-FFF2-40B4-BE49-F238E27FC236}">
                      <a16:creationId xmlns:a16="http://schemas.microsoft.com/office/drawing/2014/main" id="{E341CAB1-2404-E90A-CE8B-23C7E42121E8}"/>
                    </a:ext>
                  </a:extLst>
                </p:cNvPr>
                <p:cNvCxnSpPr>
                  <a:cxnSpLocks/>
                </p:cNvCxnSpPr>
                <p:nvPr/>
              </p:nvCxnSpPr>
              <p:spPr>
                <a:xfrm>
                  <a:off x="-1282890" y="575451"/>
                  <a:ext cx="16827690"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E656E66-92D3-13AC-5DF7-E6A08C4D6528}"/>
                    </a:ext>
                  </a:extLst>
                </p:cNvPr>
                <p:cNvCxnSpPr>
                  <a:cxnSpLocks/>
                </p:cNvCxnSpPr>
                <p:nvPr/>
              </p:nvCxnSpPr>
              <p:spPr>
                <a:xfrm>
                  <a:off x="-1282890" y="1142999"/>
                  <a:ext cx="16827692"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547BDB11-F21A-3E44-C468-9BAA6D7F2992}"/>
                  </a:ext>
                </a:extLst>
              </p:cNvPr>
              <p:cNvSpPr/>
              <p:nvPr/>
            </p:nvSpPr>
            <p:spPr>
              <a:xfrm flipH="1">
                <a:off x="1523996" y="-567548"/>
                <a:ext cx="274323" cy="27836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56" name="TextBox 55">
                <a:extLst>
                  <a:ext uri="{FF2B5EF4-FFF2-40B4-BE49-F238E27FC236}">
                    <a16:creationId xmlns:a16="http://schemas.microsoft.com/office/drawing/2014/main" id="{01828718-633E-4AF4-52A7-7BD366A3B4C5}"/>
                  </a:ext>
                </a:extLst>
              </p:cNvPr>
              <p:cNvSpPr txBox="1"/>
              <p:nvPr/>
            </p:nvSpPr>
            <p:spPr>
              <a:xfrm>
                <a:off x="-2805432" y="440694"/>
                <a:ext cx="768100" cy="253916"/>
              </a:xfrm>
              <a:prstGeom prst="rect">
                <a:avLst/>
              </a:prstGeom>
              <a:noFill/>
            </p:spPr>
            <p:txBody>
              <a:bodyPr wrap="square" rtlCol="0">
                <a:spAutoFit/>
              </a:bodyPr>
              <a:lstStyle/>
              <a:p>
                <a:pPr algn="l"/>
                <a:r>
                  <a:rPr lang="en-GB" sz="1050"/>
                  <a:t>1.25”</a:t>
                </a:r>
              </a:p>
            </p:txBody>
          </p:sp>
          <p:sp>
            <p:nvSpPr>
              <p:cNvPr id="57" name="TextBox 56">
                <a:extLst>
                  <a:ext uri="{FF2B5EF4-FFF2-40B4-BE49-F238E27FC236}">
                    <a16:creationId xmlns:a16="http://schemas.microsoft.com/office/drawing/2014/main" id="{54E9B720-ADEA-9A90-2976-ABEBBA90EABA}"/>
                  </a:ext>
                </a:extLst>
              </p:cNvPr>
              <p:cNvSpPr txBox="1"/>
              <p:nvPr/>
            </p:nvSpPr>
            <p:spPr>
              <a:xfrm>
                <a:off x="1446217" y="-986079"/>
                <a:ext cx="429863" cy="253916"/>
              </a:xfrm>
              <a:prstGeom prst="rect">
                <a:avLst/>
              </a:prstGeom>
              <a:noFill/>
            </p:spPr>
            <p:txBody>
              <a:bodyPr wrap="square" rtlCol="0">
                <a:spAutoFit/>
              </a:bodyPr>
              <a:lstStyle/>
              <a:p>
                <a:pPr algn="l"/>
                <a:r>
                  <a:rPr lang="en-GB" sz="1050"/>
                  <a:t>0.3”</a:t>
                </a:r>
              </a:p>
            </p:txBody>
          </p:sp>
          <p:sp>
            <p:nvSpPr>
              <p:cNvPr id="58" name="TextBox 57">
                <a:extLst>
                  <a:ext uri="{FF2B5EF4-FFF2-40B4-BE49-F238E27FC236}">
                    <a16:creationId xmlns:a16="http://schemas.microsoft.com/office/drawing/2014/main" id="{F04FA8E1-7C47-1B0D-D257-76DDFE528107}"/>
                  </a:ext>
                </a:extLst>
              </p:cNvPr>
              <p:cNvSpPr txBox="1"/>
              <p:nvPr/>
            </p:nvSpPr>
            <p:spPr>
              <a:xfrm>
                <a:off x="1798303" y="10794599"/>
                <a:ext cx="4614688" cy="307777"/>
              </a:xfrm>
              <a:prstGeom prst="rect">
                <a:avLst/>
              </a:prstGeom>
              <a:noFill/>
            </p:spPr>
            <p:txBody>
              <a:bodyPr wrap="square" rtlCol="0">
                <a:spAutoFit/>
              </a:bodyPr>
              <a:lstStyle/>
              <a:p>
                <a:pPr algn="l"/>
                <a:r>
                  <a:rPr lang="en-GB" sz="1400"/>
                  <a:t>PPT only accurate to 2 decimal places. 1.0375” = 1.04”</a:t>
                </a:r>
              </a:p>
            </p:txBody>
          </p:sp>
          <p:cxnSp>
            <p:nvCxnSpPr>
              <p:cNvPr id="59" name="Straight Arrow Connector 58">
                <a:extLst>
                  <a:ext uri="{FF2B5EF4-FFF2-40B4-BE49-F238E27FC236}">
                    <a16:creationId xmlns:a16="http://schemas.microsoft.com/office/drawing/2014/main" id="{D1865397-1E42-59B2-6FAA-55E1E9814789}"/>
                  </a:ext>
                </a:extLst>
              </p:cNvPr>
              <p:cNvCxnSpPr>
                <a:cxnSpLocks/>
              </p:cNvCxnSpPr>
              <p:nvPr/>
            </p:nvCxnSpPr>
            <p:spPr>
              <a:xfrm>
                <a:off x="-2165591" y="-1"/>
                <a:ext cx="0" cy="114300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152E5FA-996B-E90A-AB6A-5F32C9F7D857}"/>
                  </a:ext>
                </a:extLst>
              </p:cNvPr>
              <p:cNvGrpSpPr/>
              <p:nvPr/>
            </p:nvGrpSpPr>
            <p:grpSpPr>
              <a:xfrm>
                <a:off x="-1379884" y="-1"/>
                <a:ext cx="577801" cy="575452"/>
                <a:chOff x="-1379884" y="-1"/>
                <a:chExt cx="577801" cy="575452"/>
              </a:xfrm>
            </p:grpSpPr>
            <p:sp>
              <p:nvSpPr>
                <p:cNvPr id="72" name="TextBox 71">
                  <a:extLst>
                    <a:ext uri="{FF2B5EF4-FFF2-40B4-BE49-F238E27FC236}">
                      <a16:creationId xmlns:a16="http://schemas.microsoft.com/office/drawing/2014/main" id="{281B8EA5-6C5A-365D-4170-67CD65E687C6}"/>
                    </a:ext>
                  </a:extLst>
                </p:cNvPr>
                <p:cNvSpPr txBox="1"/>
                <p:nvPr/>
              </p:nvSpPr>
              <p:spPr>
                <a:xfrm>
                  <a:off x="-1379884" y="156920"/>
                  <a:ext cx="576052" cy="253916"/>
                </a:xfrm>
                <a:prstGeom prst="rect">
                  <a:avLst/>
                </a:prstGeom>
                <a:noFill/>
              </p:spPr>
              <p:txBody>
                <a:bodyPr wrap="square" rtlCol="0">
                  <a:spAutoFit/>
                </a:bodyPr>
                <a:lstStyle/>
                <a:p>
                  <a:pPr algn="l"/>
                  <a:r>
                    <a:rPr lang="en-GB" sz="1050"/>
                    <a:t>0.63”</a:t>
                  </a:r>
                </a:p>
              </p:txBody>
            </p:sp>
            <p:cxnSp>
              <p:nvCxnSpPr>
                <p:cNvPr id="73" name="Straight Arrow Connector 72">
                  <a:extLst>
                    <a:ext uri="{FF2B5EF4-FFF2-40B4-BE49-F238E27FC236}">
                      <a16:creationId xmlns:a16="http://schemas.microsoft.com/office/drawing/2014/main" id="{8839C86A-5551-3FF8-35AE-E3FDF8ED8216}"/>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7A09AA8-7E42-AB17-4F37-0A8D86FE1EA1}"/>
                  </a:ext>
                </a:extLst>
              </p:cNvPr>
              <p:cNvGrpSpPr/>
              <p:nvPr/>
            </p:nvGrpSpPr>
            <p:grpSpPr>
              <a:xfrm>
                <a:off x="-1379884" y="9482948"/>
                <a:ext cx="577801" cy="575452"/>
                <a:chOff x="-1379884" y="-1"/>
                <a:chExt cx="577801" cy="575452"/>
              </a:xfrm>
            </p:grpSpPr>
            <p:sp>
              <p:nvSpPr>
                <p:cNvPr id="70" name="TextBox 69">
                  <a:extLst>
                    <a:ext uri="{FF2B5EF4-FFF2-40B4-BE49-F238E27FC236}">
                      <a16:creationId xmlns:a16="http://schemas.microsoft.com/office/drawing/2014/main" id="{F426F564-D818-EFB4-CFC4-267C8EAA3570}"/>
                    </a:ext>
                  </a:extLst>
                </p:cNvPr>
                <p:cNvSpPr txBox="1"/>
                <p:nvPr/>
              </p:nvSpPr>
              <p:spPr>
                <a:xfrm>
                  <a:off x="-1379884" y="156920"/>
                  <a:ext cx="576052" cy="253916"/>
                </a:xfrm>
                <a:prstGeom prst="rect">
                  <a:avLst/>
                </a:prstGeom>
                <a:noFill/>
              </p:spPr>
              <p:txBody>
                <a:bodyPr wrap="square" rtlCol="0">
                  <a:spAutoFit/>
                </a:bodyPr>
                <a:lstStyle/>
                <a:p>
                  <a:pPr algn="l"/>
                  <a:r>
                    <a:rPr lang="en-GB" sz="1050"/>
                    <a:t>0.63”</a:t>
                  </a:r>
                </a:p>
              </p:txBody>
            </p:sp>
            <p:cxnSp>
              <p:nvCxnSpPr>
                <p:cNvPr id="71" name="Straight Arrow Connector 70">
                  <a:extLst>
                    <a:ext uri="{FF2B5EF4-FFF2-40B4-BE49-F238E27FC236}">
                      <a16:creationId xmlns:a16="http://schemas.microsoft.com/office/drawing/2014/main" id="{5242A494-1EB2-7B10-5A5C-F00030A56CE4}"/>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E3505CD7-B2F9-1B1F-1FA5-28C5B25018CE}"/>
                  </a:ext>
                </a:extLst>
              </p:cNvPr>
              <p:cNvCxnSpPr>
                <a:cxnSpLocks/>
              </p:cNvCxnSpPr>
              <p:nvPr/>
            </p:nvCxnSpPr>
            <p:spPr>
              <a:xfrm flipH="1">
                <a:off x="1523996" y="-690871"/>
                <a:ext cx="274307"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091FF58-1F95-55EB-4A07-8B054A99FB68}"/>
                  </a:ext>
                </a:extLst>
              </p:cNvPr>
              <p:cNvSpPr/>
              <p:nvPr/>
            </p:nvSpPr>
            <p:spPr>
              <a:xfrm flipV="1">
                <a:off x="576073" y="10736963"/>
                <a:ext cx="947924" cy="423051"/>
              </a:xfrm>
              <a:prstGeom prst="rect">
                <a:avLst/>
              </a:prstGeom>
              <a:solidFill>
                <a:srgbClr val="F5F1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64" name="TextBox 63">
                <a:extLst>
                  <a:ext uri="{FF2B5EF4-FFF2-40B4-BE49-F238E27FC236}">
                    <a16:creationId xmlns:a16="http://schemas.microsoft.com/office/drawing/2014/main" id="{55A47391-B3D8-B4B0-E1B2-54BE5F913267}"/>
                  </a:ext>
                </a:extLst>
              </p:cNvPr>
              <p:cNvSpPr txBox="1"/>
              <p:nvPr/>
            </p:nvSpPr>
            <p:spPr>
              <a:xfrm>
                <a:off x="672922" y="10266874"/>
                <a:ext cx="773296" cy="253916"/>
              </a:xfrm>
              <a:prstGeom prst="rect">
                <a:avLst/>
              </a:prstGeom>
              <a:noFill/>
            </p:spPr>
            <p:txBody>
              <a:bodyPr wrap="square" rtlCol="0">
                <a:spAutoFit/>
              </a:bodyPr>
              <a:lstStyle/>
              <a:p>
                <a:pPr algn="l"/>
                <a:r>
                  <a:rPr lang="en-GB" sz="1050"/>
                  <a:t>1.04”</a:t>
                </a:r>
              </a:p>
            </p:txBody>
          </p:sp>
          <p:cxnSp>
            <p:nvCxnSpPr>
              <p:cNvPr id="65" name="Straight Arrow Connector 64">
                <a:extLst>
                  <a:ext uri="{FF2B5EF4-FFF2-40B4-BE49-F238E27FC236}">
                    <a16:creationId xmlns:a16="http://schemas.microsoft.com/office/drawing/2014/main" id="{025526BF-4B1D-9943-8339-F99AA838388B}"/>
                  </a:ext>
                </a:extLst>
              </p:cNvPr>
              <p:cNvCxnSpPr>
                <a:cxnSpLocks/>
              </p:cNvCxnSpPr>
              <p:nvPr/>
            </p:nvCxnSpPr>
            <p:spPr>
              <a:xfrm flipH="1">
                <a:off x="576053" y="10562082"/>
                <a:ext cx="947943"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16CDEE69-FE5E-13E5-9732-EC5C7A970EA6}"/>
                  </a:ext>
                </a:extLst>
              </p:cNvPr>
              <p:cNvSpPr/>
              <p:nvPr/>
            </p:nvSpPr>
            <p:spPr>
              <a:xfrm flipH="1">
                <a:off x="0" y="-567550"/>
                <a:ext cx="576050" cy="278361"/>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nvGrpSpPr>
              <p:cNvPr id="67" name="Group 66">
                <a:extLst>
                  <a:ext uri="{FF2B5EF4-FFF2-40B4-BE49-F238E27FC236}">
                    <a16:creationId xmlns:a16="http://schemas.microsoft.com/office/drawing/2014/main" id="{C9DA6BE7-00A1-4F9C-54A1-8A223936B485}"/>
                  </a:ext>
                </a:extLst>
              </p:cNvPr>
              <p:cNvGrpSpPr/>
              <p:nvPr/>
            </p:nvGrpSpPr>
            <p:grpSpPr>
              <a:xfrm>
                <a:off x="-2" y="-1000093"/>
                <a:ext cx="576052" cy="326021"/>
                <a:chOff x="-646178" y="-215547"/>
                <a:chExt cx="576052" cy="326021"/>
              </a:xfrm>
            </p:grpSpPr>
            <p:sp>
              <p:nvSpPr>
                <p:cNvPr id="68" name="TextBox 67">
                  <a:extLst>
                    <a:ext uri="{FF2B5EF4-FFF2-40B4-BE49-F238E27FC236}">
                      <a16:creationId xmlns:a16="http://schemas.microsoft.com/office/drawing/2014/main" id="{A55F225C-6671-7B7C-0440-0C5CF1559E68}"/>
                    </a:ext>
                  </a:extLst>
                </p:cNvPr>
                <p:cNvSpPr txBox="1"/>
                <p:nvPr/>
              </p:nvSpPr>
              <p:spPr>
                <a:xfrm>
                  <a:off x="-646178" y="-215547"/>
                  <a:ext cx="576052" cy="253916"/>
                </a:xfrm>
                <a:prstGeom prst="rect">
                  <a:avLst/>
                </a:prstGeom>
                <a:noFill/>
              </p:spPr>
              <p:txBody>
                <a:bodyPr wrap="square" rtlCol="0">
                  <a:spAutoFit/>
                </a:bodyPr>
                <a:lstStyle/>
                <a:p>
                  <a:pPr algn="l"/>
                  <a:r>
                    <a:rPr lang="en-GB" sz="1050"/>
                    <a:t>0.63”</a:t>
                  </a:r>
                </a:p>
              </p:txBody>
            </p:sp>
            <p:cxnSp>
              <p:nvCxnSpPr>
                <p:cNvPr id="69" name="Straight Arrow Connector 68">
                  <a:extLst>
                    <a:ext uri="{FF2B5EF4-FFF2-40B4-BE49-F238E27FC236}">
                      <a16:creationId xmlns:a16="http://schemas.microsoft.com/office/drawing/2014/main" id="{370F2D5E-84D8-C7B5-39A4-428226AE35D0}"/>
                    </a:ext>
                  </a:extLst>
                </p:cNvPr>
                <p:cNvCxnSpPr>
                  <a:cxnSpLocks/>
                </p:cNvCxnSpPr>
                <p:nvPr/>
              </p:nvCxnSpPr>
              <p:spPr>
                <a:xfrm flipH="1">
                  <a:off x="-646176" y="110474"/>
                  <a:ext cx="576050"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GB"/>
              <a:t>Header Text – Remove if Not Needed</a:t>
            </a:r>
          </a:p>
        </p:txBody>
      </p:sp>
      <p:sp>
        <p:nvSpPr>
          <p:cNvPr id="9" name="Text Placeholder 8">
            <a:extLst>
              <a:ext uri="{FF2B5EF4-FFF2-40B4-BE49-F238E27FC236}">
                <a16:creationId xmlns:a16="http://schemas.microsoft.com/office/drawing/2014/main" id="{F5FDC202-7730-558A-2EDD-D246BBF97F24}"/>
              </a:ext>
            </a:extLst>
          </p:cNvPr>
          <p:cNvSpPr>
            <a:spLocks noGrp="1"/>
          </p:cNvSpPr>
          <p:nvPr>
            <p:ph type="body" sz="quarter" idx="15" hasCustomPrompt="1"/>
          </p:nvPr>
        </p:nvSpPr>
        <p:spPr>
          <a:xfrm>
            <a:off x="631430" y="2640224"/>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a:t>1</a:t>
            </a:r>
            <a:endParaRPr lang="en-GB"/>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658325" y="4475574"/>
            <a:ext cx="3886819"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4" name="Text Placeholder 4">
            <a:extLst>
              <a:ext uri="{FF2B5EF4-FFF2-40B4-BE49-F238E27FC236}">
                <a16:creationId xmlns:a16="http://schemas.microsoft.com/office/drawing/2014/main" id="{3340A129-B2CC-0B6D-82FB-ED4FCEF229CC}"/>
              </a:ext>
            </a:extLst>
          </p:cNvPr>
          <p:cNvSpPr>
            <a:spLocks noGrp="1"/>
          </p:cNvSpPr>
          <p:nvPr>
            <p:ph type="body" sz="quarter" idx="12" hasCustomPrompt="1"/>
          </p:nvPr>
        </p:nvSpPr>
        <p:spPr>
          <a:xfrm>
            <a:off x="658324" y="3901594"/>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a:t>
            </a:r>
          </a:p>
        </p:txBody>
      </p:sp>
      <p:sp>
        <p:nvSpPr>
          <p:cNvPr id="12" name="Text Placeholder 8">
            <a:extLst>
              <a:ext uri="{FF2B5EF4-FFF2-40B4-BE49-F238E27FC236}">
                <a16:creationId xmlns:a16="http://schemas.microsoft.com/office/drawing/2014/main" id="{B421639D-C7B2-D221-FB0D-CF15C81C45F9}"/>
              </a:ext>
            </a:extLst>
          </p:cNvPr>
          <p:cNvSpPr>
            <a:spLocks noGrp="1"/>
          </p:cNvSpPr>
          <p:nvPr>
            <p:ph type="body" sz="quarter" idx="19" hasCustomPrompt="1"/>
          </p:nvPr>
        </p:nvSpPr>
        <p:spPr>
          <a:xfrm>
            <a:off x="4853910" y="2640224"/>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a:t>2</a:t>
            </a:r>
            <a:endParaRPr lang="en-GB"/>
          </a:p>
        </p:txBody>
      </p:sp>
      <p:sp>
        <p:nvSpPr>
          <p:cNvPr id="24" name="Text Placeholder 7">
            <a:extLst>
              <a:ext uri="{FF2B5EF4-FFF2-40B4-BE49-F238E27FC236}">
                <a16:creationId xmlns:a16="http://schemas.microsoft.com/office/drawing/2014/main" id="{F7938513-19B5-51A8-E70F-C87D741E8158}"/>
              </a:ext>
            </a:extLst>
          </p:cNvPr>
          <p:cNvSpPr>
            <a:spLocks noGrp="1"/>
          </p:cNvSpPr>
          <p:nvPr>
            <p:ph type="body" sz="quarter" idx="20" hasCustomPrompt="1"/>
          </p:nvPr>
        </p:nvSpPr>
        <p:spPr>
          <a:xfrm>
            <a:off x="4880802" y="447557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30" name="Text Placeholder 8">
            <a:extLst>
              <a:ext uri="{FF2B5EF4-FFF2-40B4-BE49-F238E27FC236}">
                <a16:creationId xmlns:a16="http://schemas.microsoft.com/office/drawing/2014/main" id="{BE7EE001-4859-BF38-CFB8-6CE87DC73692}"/>
              </a:ext>
            </a:extLst>
          </p:cNvPr>
          <p:cNvSpPr>
            <a:spLocks noGrp="1"/>
          </p:cNvSpPr>
          <p:nvPr>
            <p:ph type="body" sz="quarter" idx="25" hasCustomPrompt="1"/>
          </p:nvPr>
        </p:nvSpPr>
        <p:spPr>
          <a:xfrm>
            <a:off x="9069616" y="2640224"/>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a:t>3</a:t>
            </a:r>
            <a:endParaRPr lang="en-GB"/>
          </a:p>
        </p:txBody>
      </p:sp>
      <p:sp>
        <p:nvSpPr>
          <p:cNvPr id="31" name="Text Placeholder 7">
            <a:extLst>
              <a:ext uri="{FF2B5EF4-FFF2-40B4-BE49-F238E27FC236}">
                <a16:creationId xmlns:a16="http://schemas.microsoft.com/office/drawing/2014/main" id="{E8CC2587-DC88-213E-4221-86717CFFCBC9}"/>
              </a:ext>
            </a:extLst>
          </p:cNvPr>
          <p:cNvSpPr>
            <a:spLocks noGrp="1"/>
          </p:cNvSpPr>
          <p:nvPr>
            <p:ph type="body" sz="quarter" idx="26" hasCustomPrompt="1"/>
          </p:nvPr>
        </p:nvSpPr>
        <p:spPr>
          <a:xfrm>
            <a:off x="9096508" y="447557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185" name="Text Placeholder 8">
            <a:extLst>
              <a:ext uri="{FF2B5EF4-FFF2-40B4-BE49-F238E27FC236}">
                <a16:creationId xmlns:a16="http://schemas.microsoft.com/office/drawing/2014/main" id="{C9FDC601-D40F-7321-6DE0-023B910BEC75}"/>
              </a:ext>
            </a:extLst>
          </p:cNvPr>
          <p:cNvSpPr>
            <a:spLocks noGrp="1"/>
          </p:cNvSpPr>
          <p:nvPr>
            <p:ph type="body" sz="quarter" idx="28" hasCustomPrompt="1"/>
          </p:nvPr>
        </p:nvSpPr>
        <p:spPr>
          <a:xfrm>
            <a:off x="4876133" y="6524009"/>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a:t>4</a:t>
            </a:r>
            <a:endParaRPr lang="en-GB"/>
          </a:p>
        </p:txBody>
      </p:sp>
      <p:sp>
        <p:nvSpPr>
          <p:cNvPr id="186" name="Text Placeholder 7">
            <a:extLst>
              <a:ext uri="{FF2B5EF4-FFF2-40B4-BE49-F238E27FC236}">
                <a16:creationId xmlns:a16="http://schemas.microsoft.com/office/drawing/2014/main" id="{06A5C742-9F36-85E3-8207-4D7F5C653FB6}"/>
              </a:ext>
            </a:extLst>
          </p:cNvPr>
          <p:cNvSpPr>
            <a:spLocks noGrp="1"/>
          </p:cNvSpPr>
          <p:nvPr>
            <p:ph type="body" sz="quarter" idx="29" hasCustomPrompt="1"/>
          </p:nvPr>
        </p:nvSpPr>
        <p:spPr>
          <a:xfrm>
            <a:off x="4885278" y="8394552"/>
            <a:ext cx="3886819"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188" name="Text Placeholder 8">
            <a:extLst>
              <a:ext uri="{FF2B5EF4-FFF2-40B4-BE49-F238E27FC236}">
                <a16:creationId xmlns:a16="http://schemas.microsoft.com/office/drawing/2014/main" id="{C0318DFD-1916-E73C-980D-B97B38BB27B2}"/>
              </a:ext>
            </a:extLst>
          </p:cNvPr>
          <p:cNvSpPr>
            <a:spLocks noGrp="1"/>
          </p:cNvSpPr>
          <p:nvPr>
            <p:ph type="body" sz="quarter" idx="31" hasCustomPrompt="1"/>
          </p:nvPr>
        </p:nvSpPr>
        <p:spPr>
          <a:xfrm>
            <a:off x="9095707" y="6524009"/>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a:t>5</a:t>
            </a:r>
            <a:endParaRPr lang="en-GB"/>
          </a:p>
        </p:txBody>
      </p:sp>
      <p:sp>
        <p:nvSpPr>
          <p:cNvPr id="189" name="Text Placeholder 7">
            <a:extLst>
              <a:ext uri="{FF2B5EF4-FFF2-40B4-BE49-F238E27FC236}">
                <a16:creationId xmlns:a16="http://schemas.microsoft.com/office/drawing/2014/main" id="{92F04322-3FB9-1548-330D-C057B14965B8}"/>
              </a:ext>
            </a:extLst>
          </p:cNvPr>
          <p:cNvSpPr>
            <a:spLocks noGrp="1"/>
          </p:cNvSpPr>
          <p:nvPr>
            <p:ph type="body" sz="quarter" idx="32" hasCustomPrompt="1"/>
          </p:nvPr>
        </p:nvSpPr>
        <p:spPr>
          <a:xfrm>
            <a:off x="9104850" y="8394552"/>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191" name="Text Placeholder 8">
            <a:extLst>
              <a:ext uri="{FF2B5EF4-FFF2-40B4-BE49-F238E27FC236}">
                <a16:creationId xmlns:a16="http://schemas.microsoft.com/office/drawing/2014/main" id="{BF6B582D-793D-09EF-12E9-EF6315AEE0BD}"/>
              </a:ext>
            </a:extLst>
          </p:cNvPr>
          <p:cNvSpPr>
            <a:spLocks noGrp="1"/>
          </p:cNvSpPr>
          <p:nvPr>
            <p:ph type="body" sz="quarter" idx="34" hasCustomPrompt="1"/>
          </p:nvPr>
        </p:nvSpPr>
        <p:spPr>
          <a:xfrm>
            <a:off x="13310917" y="6524009"/>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a:t>6</a:t>
            </a:r>
            <a:endParaRPr lang="en-GB"/>
          </a:p>
        </p:txBody>
      </p:sp>
      <p:sp>
        <p:nvSpPr>
          <p:cNvPr id="192" name="Text Placeholder 7">
            <a:extLst>
              <a:ext uri="{FF2B5EF4-FFF2-40B4-BE49-F238E27FC236}">
                <a16:creationId xmlns:a16="http://schemas.microsoft.com/office/drawing/2014/main" id="{B59A1DD9-B80E-5253-EDE6-2DBC8CDD5429}"/>
              </a:ext>
            </a:extLst>
          </p:cNvPr>
          <p:cNvSpPr>
            <a:spLocks noGrp="1"/>
          </p:cNvSpPr>
          <p:nvPr>
            <p:ph type="body" sz="quarter" idx="35" hasCustomPrompt="1"/>
          </p:nvPr>
        </p:nvSpPr>
        <p:spPr>
          <a:xfrm>
            <a:off x="13320060" y="8394552"/>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Phasellus a tellus sit amet massa placerat rutrum id sed.</a:t>
            </a:r>
          </a:p>
        </p:txBody>
      </p:sp>
      <p:sp>
        <p:nvSpPr>
          <p:cNvPr id="194" name="Text Placeholder 4">
            <a:extLst>
              <a:ext uri="{FF2B5EF4-FFF2-40B4-BE49-F238E27FC236}">
                <a16:creationId xmlns:a16="http://schemas.microsoft.com/office/drawing/2014/main" id="{964F7828-044E-B3EC-720F-A64C78692FD2}"/>
              </a:ext>
            </a:extLst>
          </p:cNvPr>
          <p:cNvSpPr>
            <a:spLocks noGrp="1"/>
          </p:cNvSpPr>
          <p:nvPr>
            <p:ph type="body" sz="quarter" idx="36" hasCustomPrompt="1"/>
          </p:nvPr>
        </p:nvSpPr>
        <p:spPr>
          <a:xfrm>
            <a:off x="4880802" y="3901594"/>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a:t>
            </a:r>
          </a:p>
        </p:txBody>
      </p:sp>
      <p:sp>
        <p:nvSpPr>
          <p:cNvPr id="195" name="Text Placeholder 4">
            <a:extLst>
              <a:ext uri="{FF2B5EF4-FFF2-40B4-BE49-F238E27FC236}">
                <a16:creationId xmlns:a16="http://schemas.microsoft.com/office/drawing/2014/main" id="{95EDFDB7-F4C7-574F-F331-389A255A9DE2}"/>
              </a:ext>
            </a:extLst>
          </p:cNvPr>
          <p:cNvSpPr>
            <a:spLocks noGrp="1"/>
          </p:cNvSpPr>
          <p:nvPr>
            <p:ph type="body" sz="quarter" idx="37" hasCustomPrompt="1"/>
          </p:nvPr>
        </p:nvSpPr>
        <p:spPr>
          <a:xfrm>
            <a:off x="9096508" y="3901594"/>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a:t>
            </a:r>
          </a:p>
        </p:txBody>
      </p:sp>
      <p:sp>
        <p:nvSpPr>
          <p:cNvPr id="196" name="Text Placeholder 4">
            <a:extLst>
              <a:ext uri="{FF2B5EF4-FFF2-40B4-BE49-F238E27FC236}">
                <a16:creationId xmlns:a16="http://schemas.microsoft.com/office/drawing/2014/main" id="{0D1A9B1F-2208-B4EF-F6A2-F919A0088661}"/>
              </a:ext>
            </a:extLst>
          </p:cNvPr>
          <p:cNvSpPr>
            <a:spLocks noGrp="1"/>
          </p:cNvSpPr>
          <p:nvPr>
            <p:ph type="body" sz="quarter" idx="38" hasCustomPrompt="1"/>
          </p:nvPr>
        </p:nvSpPr>
        <p:spPr>
          <a:xfrm>
            <a:off x="4885275" y="7824947"/>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a:t>
            </a:r>
          </a:p>
        </p:txBody>
      </p:sp>
      <p:sp>
        <p:nvSpPr>
          <p:cNvPr id="197" name="Text Placeholder 4">
            <a:extLst>
              <a:ext uri="{FF2B5EF4-FFF2-40B4-BE49-F238E27FC236}">
                <a16:creationId xmlns:a16="http://schemas.microsoft.com/office/drawing/2014/main" id="{EF015C21-0DC0-A02E-CAEB-86F7FA202B87}"/>
              </a:ext>
            </a:extLst>
          </p:cNvPr>
          <p:cNvSpPr>
            <a:spLocks noGrp="1"/>
          </p:cNvSpPr>
          <p:nvPr>
            <p:ph type="body" sz="quarter" idx="39" hasCustomPrompt="1"/>
          </p:nvPr>
        </p:nvSpPr>
        <p:spPr>
          <a:xfrm>
            <a:off x="9104850" y="7824947"/>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a:t>
            </a:r>
          </a:p>
        </p:txBody>
      </p:sp>
      <p:sp>
        <p:nvSpPr>
          <p:cNvPr id="198" name="Text Placeholder 4">
            <a:extLst>
              <a:ext uri="{FF2B5EF4-FFF2-40B4-BE49-F238E27FC236}">
                <a16:creationId xmlns:a16="http://schemas.microsoft.com/office/drawing/2014/main" id="{E6BC6C65-EE4D-D1D0-ECE2-461AE704FBF0}"/>
              </a:ext>
            </a:extLst>
          </p:cNvPr>
          <p:cNvSpPr>
            <a:spLocks noGrp="1"/>
          </p:cNvSpPr>
          <p:nvPr>
            <p:ph type="body" sz="quarter" idx="40" hasCustomPrompt="1"/>
          </p:nvPr>
        </p:nvSpPr>
        <p:spPr>
          <a:xfrm>
            <a:off x="13320060" y="7824947"/>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a:t>
            </a:r>
          </a:p>
        </p:txBody>
      </p:sp>
      <p:grpSp>
        <p:nvGrpSpPr>
          <p:cNvPr id="2" name="MAIN GRID SYSTEM" hidden="1">
            <a:extLst>
              <a:ext uri="{FF2B5EF4-FFF2-40B4-BE49-F238E27FC236}">
                <a16:creationId xmlns:a16="http://schemas.microsoft.com/office/drawing/2014/main" id="{E9D49EB4-44AF-BCEB-6624-7D9244A99A5F}"/>
              </a:ext>
            </a:extLst>
          </p:cNvPr>
          <p:cNvGrpSpPr/>
          <p:nvPr userDrawn="1"/>
        </p:nvGrpSpPr>
        <p:grpSpPr>
          <a:xfrm>
            <a:off x="-4827095" y="-1000093"/>
            <a:ext cx="22713463" cy="12160107"/>
            <a:chOff x="-4195165" y="-1000093"/>
            <a:chExt cx="19739968" cy="12160107"/>
          </a:xfrm>
        </p:grpSpPr>
        <p:grpSp>
          <p:nvGrpSpPr>
            <p:cNvPr id="6" name="HORIZONTAL">
              <a:extLst>
                <a:ext uri="{FF2B5EF4-FFF2-40B4-BE49-F238E27FC236}">
                  <a16:creationId xmlns:a16="http://schemas.microsoft.com/office/drawing/2014/main" id="{F4397279-7857-EE15-3DE6-9B5C127681B8}"/>
                </a:ext>
              </a:extLst>
            </p:cNvPr>
            <p:cNvGrpSpPr/>
            <p:nvPr/>
          </p:nvGrpSpPr>
          <p:grpSpPr>
            <a:xfrm>
              <a:off x="-727002" y="1144050"/>
              <a:ext cx="548014" cy="8332048"/>
              <a:chOff x="-727002" y="1144050"/>
              <a:chExt cx="548014" cy="8332048"/>
            </a:xfrm>
          </p:grpSpPr>
          <p:sp>
            <p:nvSpPr>
              <p:cNvPr id="148" name="Rectangle 147">
                <a:extLst>
                  <a:ext uri="{FF2B5EF4-FFF2-40B4-BE49-F238E27FC236}">
                    <a16:creationId xmlns:a16="http://schemas.microsoft.com/office/drawing/2014/main" id="{1C2E9A91-3EBB-B5A5-7E24-8B7F82FF2F11}"/>
                  </a:ext>
                </a:extLst>
              </p:cNvPr>
              <p:cNvSpPr/>
              <p:nvPr/>
            </p:nvSpPr>
            <p:spPr>
              <a:xfrm flipH="1">
                <a:off x="-727002" y="1144050"/>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9" name="Rectangle 148">
                <a:extLst>
                  <a:ext uri="{FF2B5EF4-FFF2-40B4-BE49-F238E27FC236}">
                    <a16:creationId xmlns:a16="http://schemas.microsoft.com/office/drawing/2014/main" id="{AC50B0A4-7035-54AC-34EC-51C00951F252}"/>
                  </a:ext>
                </a:extLst>
              </p:cNvPr>
              <p:cNvSpPr/>
              <p:nvPr/>
            </p:nvSpPr>
            <p:spPr>
              <a:xfrm flipH="1">
                <a:off x="-453311" y="1727050"/>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0" name="Rectangle 149">
                <a:extLst>
                  <a:ext uri="{FF2B5EF4-FFF2-40B4-BE49-F238E27FC236}">
                    <a16:creationId xmlns:a16="http://schemas.microsoft.com/office/drawing/2014/main" id="{2B6B9EA4-C123-7915-9A20-54208403CE01}"/>
                  </a:ext>
                </a:extLst>
              </p:cNvPr>
              <p:cNvSpPr/>
              <p:nvPr/>
            </p:nvSpPr>
            <p:spPr>
              <a:xfrm flipH="1">
                <a:off x="-453334" y="2588509"/>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1" name="Rectangle 150">
                <a:extLst>
                  <a:ext uri="{FF2B5EF4-FFF2-40B4-BE49-F238E27FC236}">
                    <a16:creationId xmlns:a16="http://schemas.microsoft.com/office/drawing/2014/main" id="{00D0D41C-CAA7-7AF1-C1B0-61116526B122}"/>
                  </a:ext>
                </a:extLst>
              </p:cNvPr>
              <p:cNvSpPr/>
              <p:nvPr/>
            </p:nvSpPr>
            <p:spPr>
              <a:xfrm flipH="1">
                <a:off x="-453357" y="3449968"/>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2" name="Rectangle 151">
                <a:extLst>
                  <a:ext uri="{FF2B5EF4-FFF2-40B4-BE49-F238E27FC236}">
                    <a16:creationId xmlns:a16="http://schemas.microsoft.com/office/drawing/2014/main" id="{F51C9699-5CFA-C6BC-C44F-7EAF9AC13805}"/>
                  </a:ext>
                </a:extLst>
              </p:cNvPr>
              <p:cNvSpPr/>
              <p:nvPr/>
            </p:nvSpPr>
            <p:spPr>
              <a:xfrm flipH="1">
                <a:off x="-453380" y="4311427"/>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3" name="Rectangle 152">
                <a:extLst>
                  <a:ext uri="{FF2B5EF4-FFF2-40B4-BE49-F238E27FC236}">
                    <a16:creationId xmlns:a16="http://schemas.microsoft.com/office/drawing/2014/main" id="{5576A963-599C-92A3-7E8B-6B98976E2D72}"/>
                  </a:ext>
                </a:extLst>
              </p:cNvPr>
              <p:cNvSpPr/>
              <p:nvPr/>
            </p:nvSpPr>
            <p:spPr>
              <a:xfrm flipH="1">
                <a:off x="-453403" y="5172886"/>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4" name="Rectangle 153">
                <a:extLst>
                  <a:ext uri="{FF2B5EF4-FFF2-40B4-BE49-F238E27FC236}">
                    <a16:creationId xmlns:a16="http://schemas.microsoft.com/office/drawing/2014/main" id="{EC62C9A1-4DC0-FA13-9F99-A5240B6F4C99}"/>
                  </a:ext>
                </a:extLst>
              </p:cNvPr>
              <p:cNvSpPr/>
              <p:nvPr/>
            </p:nvSpPr>
            <p:spPr>
              <a:xfrm flipH="1">
                <a:off x="-453426" y="6034345"/>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5" name="Rectangle 154">
                <a:extLst>
                  <a:ext uri="{FF2B5EF4-FFF2-40B4-BE49-F238E27FC236}">
                    <a16:creationId xmlns:a16="http://schemas.microsoft.com/office/drawing/2014/main" id="{25B3A22B-2321-55C7-FCAE-E58474621471}"/>
                  </a:ext>
                </a:extLst>
              </p:cNvPr>
              <p:cNvSpPr/>
              <p:nvPr/>
            </p:nvSpPr>
            <p:spPr>
              <a:xfrm flipH="1">
                <a:off x="-453449" y="6895804"/>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6" name="Rectangle 155">
                <a:extLst>
                  <a:ext uri="{FF2B5EF4-FFF2-40B4-BE49-F238E27FC236}">
                    <a16:creationId xmlns:a16="http://schemas.microsoft.com/office/drawing/2014/main" id="{0676CC0F-123C-9FE9-2E2B-DD854AE6669B}"/>
                  </a:ext>
                </a:extLst>
              </p:cNvPr>
              <p:cNvSpPr/>
              <p:nvPr/>
            </p:nvSpPr>
            <p:spPr>
              <a:xfrm flipH="1">
                <a:off x="-453472" y="7757263"/>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7" name="Rectangle 156">
                <a:extLst>
                  <a:ext uri="{FF2B5EF4-FFF2-40B4-BE49-F238E27FC236}">
                    <a16:creationId xmlns:a16="http://schemas.microsoft.com/office/drawing/2014/main" id="{2D8C889C-F3CF-7274-BE76-BA1DD0318C7C}"/>
                  </a:ext>
                </a:extLst>
              </p:cNvPr>
              <p:cNvSpPr/>
              <p:nvPr/>
            </p:nvSpPr>
            <p:spPr>
              <a:xfrm flipH="1">
                <a:off x="-453495" y="8618722"/>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8" name="Rectangle 157">
                <a:extLst>
                  <a:ext uri="{FF2B5EF4-FFF2-40B4-BE49-F238E27FC236}">
                    <a16:creationId xmlns:a16="http://schemas.microsoft.com/office/drawing/2014/main" id="{60ED4E16-D3B1-1C79-A2A9-BC933800C67A}"/>
                  </a:ext>
                </a:extLst>
              </p:cNvPr>
              <p:cNvSpPr/>
              <p:nvPr/>
            </p:nvSpPr>
            <p:spPr>
              <a:xfrm flipH="1">
                <a:off x="-727002" y="200600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59" name="Rectangle 158">
                <a:extLst>
                  <a:ext uri="{FF2B5EF4-FFF2-40B4-BE49-F238E27FC236}">
                    <a16:creationId xmlns:a16="http://schemas.microsoft.com/office/drawing/2014/main" id="{EAE3BD8A-534D-D8D4-4F44-92EB85DD9396}"/>
                  </a:ext>
                </a:extLst>
              </p:cNvPr>
              <p:cNvSpPr/>
              <p:nvPr/>
            </p:nvSpPr>
            <p:spPr>
              <a:xfrm flipH="1">
                <a:off x="-727002" y="2867964"/>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60" name="Rectangle 159">
                <a:extLst>
                  <a:ext uri="{FF2B5EF4-FFF2-40B4-BE49-F238E27FC236}">
                    <a16:creationId xmlns:a16="http://schemas.microsoft.com/office/drawing/2014/main" id="{B1B8ED16-2FB5-E74D-8E03-A232D32E5119}"/>
                  </a:ext>
                </a:extLst>
              </p:cNvPr>
              <p:cNvSpPr/>
              <p:nvPr/>
            </p:nvSpPr>
            <p:spPr>
              <a:xfrm flipH="1">
                <a:off x="-727002" y="3729921"/>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61" name="Rectangle 160">
                <a:extLst>
                  <a:ext uri="{FF2B5EF4-FFF2-40B4-BE49-F238E27FC236}">
                    <a16:creationId xmlns:a16="http://schemas.microsoft.com/office/drawing/2014/main" id="{F7D34600-84D8-83F8-E026-36791F24F2E0}"/>
                  </a:ext>
                </a:extLst>
              </p:cNvPr>
              <p:cNvSpPr/>
              <p:nvPr/>
            </p:nvSpPr>
            <p:spPr>
              <a:xfrm flipH="1">
                <a:off x="-727002" y="4591878"/>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62" name="Rectangle 161">
                <a:extLst>
                  <a:ext uri="{FF2B5EF4-FFF2-40B4-BE49-F238E27FC236}">
                    <a16:creationId xmlns:a16="http://schemas.microsoft.com/office/drawing/2014/main" id="{AE841DD4-5901-07B0-B983-6F401DD9BCE7}"/>
                  </a:ext>
                </a:extLst>
              </p:cNvPr>
              <p:cNvSpPr/>
              <p:nvPr/>
            </p:nvSpPr>
            <p:spPr>
              <a:xfrm flipH="1">
                <a:off x="-727002" y="5453835"/>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63" name="Rectangle 162">
                <a:extLst>
                  <a:ext uri="{FF2B5EF4-FFF2-40B4-BE49-F238E27FC236}">
                    <a16:creationId xmlns:a16="http://schemas.microsoft.com/office/drawing/2014/main" id="{1F86BBB7-7569-CAF8-99E8-36154D3A7606}"/>
                  </a:ext>
                </a:extLst>
              </p:cNvPr>
              <p:cNvSpPr/>
              <p:nvPr/>
            </p:nvSpPr>
            <p:spPr>
              <a:xfrm flipH="1">
                <a:off x="-727002" y="6315792"/>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64" name="Rectangle 163">
                <a:extLst>
                  <a:ext uri="{FF2B5EF4-FFF2-40B4-BE49-F238E27FC236}">
                    <a16:creationId xmlns:a16="http://schemas.microsoft.com/office/drawing/2014/main" id="{D326F198-BC88-61BC-BFEE-06CABE0B4651}"/>
                  </a:ext>
                </a:extLst>
              </p:cNvPr>
              <p:cNvSpPr/>
              <p:nvPr/>
            </p:nvSpPr>
            <p:spPr>
              <a:xfrm flipH="1">
                <a:off x="-727002" y="7177749"/>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65" name="Rectangle 164">
                <a:extLst>
                  <a:ext uri="{FF2B5EF4-FFF2-40B4-BE49-F238E27FC236}">
                    <a16:creationId xmlns:a16="http://schemas.microsoft.com/office/drawing/2014/main" id="{BB9A447A-4B09-74E3-7090-3A993D23718F}"/>
                  </a:ext>
                </a:extLst>
              </p:cNvPr>
              <p:cNvSpPr/>
              <p:nvPr/>
            </p:nvSpPr>
            <p:spPr>
              <a:xfrm flipH="1">
                <a:off x="-727002" y="8039706"/>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66" name="Rectangle 165">
                <a:extLst>
                  <a:ext uri="{FF2B5EF4-FFF2-40B4-BE49-F238E27FC236}">
                    <a16:creationId xmlns:a16="http://schemas.microsoft.com/office/drawing/2014/main" id="{FD55D55F-B34F-073E-CF29-E5D66BD0D34F}"/>
                  </a:ext>
                </a:extLst>
              </p:cNvPr>
              <p:cNvSpPr/>
              <p:nvPr/>
            </p:nvSpPr>
            <p:spPr>
              <a:xfrm flipH="1">
                <a:off x="-727002" y="889454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grpSp>
          <p:nvGrpSpPr>
            <p:cNvPr id="7" name="VERTICAL">
              <a:extLst>
                <a:ext uri="{FF2B5EF4-FFF2-40B4-BE49-F238E27FC236}">
                  <a16:creationId xmlns:a16="http://schemas.microsoft.com/office/drawing/2014/main" id="{38244890-FE5E-EB8E-F1BD-2B60F6C7981B}"/>
                </a:ext>
              </a:extLst>
            </p:cNvPr>
            <p:cNvGrpSpPr/>
            <p:nvPr/>
          </p:nvGrpSpPr>
          <p:grpSpPr>
            <a:xfrm>
              <a:off x="-4195165" y="-1000093"/>
              <a:ext cx="19739968" cy="12160107"/>
              <a:chOff x="-4195165" y="-1000093"/>
              <a:chExt cx="19739968" cy="12160107"/>
            </a:xfrm>
          </p:grpSpPr>
          <p:sp>
            <p:nvSpPr>
              <p:cNvPr id="8" name="Rectangle 7">
                <a:extLst>
                  <a:ext uri="{FF2B5EF4-FFF2-40B4-BE49-F238E27FC236}">
                    <a16:creationId xmlns:a16="http://schemas.microsoft.com/office/drawing/2014/main" id="{DAA6CD85-1959-EFE4-A9D1-A5CE42491EF3}"/>
                  </a:ext>
                </a:extLst>
              </p:cNvPr>
              <p:cNvSpPr/>
              <p:nvPr/>
            </p:nvSpPr>
            <p:spPr>
              <a:xfrm flipH="1">
                <a:off x="-454565" y="9482326"/>
                <a:ext cx="192681" cy="576072"/>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1" name="TextBox 10">
                <a:extLst>
                  <a:ext uri="{FF2B5EF4-FFF2-40B4-BE49-F238E27FC236}">
                    <a16:creationId xmlns:a16="http://schemas.microsoft.com/office/drawing/2014/main" id="{34DB8444-CFB0-C955-A1AD-179A6B7F7AED}"/>
                  </a:ext>
                </a:extLst>
              </p:cNvPr>
              <p:cNvSpPr txBox="1"/>
              <p:nvPr/>
            </p:nvSpPr>
            <p:spPr>
              <a:xfrm>
                <a:off x="-4195165" y="9505217"/>
                <a:ext cx="2696809" cy="523220"/>
              </a:xfrm>
              <a:prstGeom prst="rect">
                <a:avLst/>
              </a:prstGeom>
              <a:noFill/>
            </p:spPr>
            <p:txBody>
              <a:bodyPr wrap="square" rtlCol="0">
                <a:spAutoFit/>
              </a:bodyPr>
              <a:lstStyle/>
              <a:p>
                <a:pPr algn="l"/>
                <a:r>
                  <a:rPr lang="en-GB" sz="1400"/>
                  <a:t>PPT only accurate to 2 decimal places. 0.625” = 0.63”</a:t>
                </a:r>
              </a:p>
            </p:txBody>
          </p:sp>
          <p:sp>
            <p:nvSpPr>
              <p:cNvPr id="13" name="Rectangle 12">
                <a:extLst>
                  <a:ext uri="{FF2B5EF4-FFF2-40B4-BE49-F238E27FC236}">
                    <a16:creationId xmlns:a16="http://schemas.microsoft.com/office/drawing/2014/main" id="{78995FA6-0FEC-8548-4841-9A31DE13ADAB}"/>
                  </a:ext>
                </a:extLst>
              </p:cNvPr>
              <p:cNvSpPr/>
              <p:nvPr/>
            </p:nvSpPr>
            <p:spPr>
              <a:xfrm rot="16200000">
                <a:off x="-4741164"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 name="Rectangle 13">
                <a:extLst>
                  <a:ext uri="{FF2B5EF4-FFF2-40B4-BE49-F238E27FC236}">
                    <a16:creationId xmlns:a16="http://schemas.microsoft.com/office/drawing/2014/main" id="{A4EE229E-BC49-4B08-0FD6-F9DDED7D70C8}"/>
                  </a:ext>
                </a:extLst>
              </p:cNvPr>
              <p:cNvSpPr/>
              <p:nvPr/>
            </p:nvSpPr>
            <p:spPr>
              <a:xfrm>
                <a:off x="0" y="0"/>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5" name="Rectangle 24">
                <a:extLst>
                  <a:ext uri="{FF2B5EF4-FFF2-40B4-BE49-F238E27FC236}">
                    <a16:creationId xmlns:a16="http://schemas.microsoft.com/office/drawing/2014/main" id="{FD26580A-6F59-9C58-249A-817F08C43415}"/>
                  </a:ext>
                </a:extLst>
              </p:cNvPr>
              <p:cNvSpPr/>
              <p:nvPr/>
            </p:nvSpPr>
            <p:spPr>
              <a:xfrm>
                <a:off x="0" y="9482328"/>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6" name="Rectangle 25">
                <a:extLst>
                  <a:ext uri="{FF2B5EF4-FFF2-40B4-BE49-F238E27FC236}">
                    <a16:creationId xmlns:a16="http://schemas.microsoft.com/office/drawing/2014/main" id="{DBABB3D1-1B90-1A9A-5F96-6C464E3144DE}"/>
                  </a:ext>
                </a:extLst>
              </p:cNvPr>
              <p:cNvSpPr/>
              <p:nvPr/>
            </p:nvSpPr>
            <p:spPr>
              <a:xfrm rot="16200000">
                <a:off x="10227563"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7" name="Rectangle 26">
                <a:extLst>
                  <a:ext uri="{FF2B5EF4-FFF2-40B4-BE49-F238E27FC236}">
                    <a16:creationId xmlns:a16="http://schemas.microsoft.com/office/drawing/2014/main" id="{BBD83D6A-1CB3-585A-5D33-57F34F68EF4E}"/>
                  </a:ext>
                </a:extLst>
              </p:cNvPr>
              <p:cNvSpPr/>
              <p:nvPr/>
            </p:nvSpPr>
            <p:spPr>
              <a:xfrm rot="16200000">
                <a:off x="-279196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8" name="Rectangle 27">
                <a:extLst>
                  <a:ext uri="{FF2B5EF4-FFF2-40B4-BE49-F238E27FC236}">
                    <a16:creationId xmlns:a16="http://schemas.microsoft.com/office/drawing/2014/main" id="{8E740313-7EE5-DDF7-A413-CC2563453223}"/>
                  </a:ext>
                </a:extLst>
              </p:cNvPr>
              <p:cNvSpPr/>
              <p:nvPr/>
            </p:nvSpPr>
            <p:spPr>
              <a:xfrm rot="16200000">
                <a:off x="-156971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29" name="Rectangle 28">
                <a:extLst>
                  <a:ext uri="{FF2B5EF4-FFF2-40B4-BE49-F238E27FC236}">
                    <a16:creationId xmlns:a16="http://schemas.microsoft.com/office/drawing/2014/main" id="{A64A8D12-F37F-E530-12FB-6731FDE349B6}"/>
                  </a:ext>
                </a:extLst>
              </p:cNvPr>
              <p:cNvSpPr/>
              <p:nvPr/>
            </p:nvSpPr>
            <p:spPr>
              <a:xfrm rot="16200000">
                <a:off x="-34747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2" name="Rectangle 31">
                <a:extLst>
                  <a:ext uri="{FF2B5EF4-FFF2-40B4-BE49-F238E27FC236}">
                    <a16:creationId xmlns:a16="http://schemas.microsoft.com/office/drawing/2014/main" id="{D27A4B53-4239-931C-A099-32BC762539EB}"/>
                  </a:ext>
                </a:extLst>
              </p:cNvPr>
              <p:cNvSpPr/>
              <p:nvPr/>
            </p:nvSpPr>
            <p:spPr>
              <a:xfrm rot="16200000">
                <a:off x="87477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3" name="Rectangle 32">
                <a:extLst>
                  <a:ext uri="{FF2B5EF4-FFF2-40B4-BE49-F238E27FC236}">
                    <a16:creationId xmlns:a16="http://schemas.microsoft.com/office/drawing/2014/main" id="{12367CC7-93E8-4929-32E8-1508A26312F8}"/>
                  </a:ext>
                </a:extLst>
              </p:cNvPr>
              <p:cNvSpPr/>
              <p:nvPr/>
            </p:nvSpPr>
            <p:spPr>
              <a:xfrm rot="16200000">
                <a:off x="209702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4" name="Rectangle 33">
                <a:extLst>
                  <a:ext uri="{FF2B5EF4-FFF2-40B4-BE49-F238E27FC236}">
                    <a16:creationId xmlns:a16="http://schemas.microsoft.com/office/drawing/2014/main" id="{EBF5E233-9A7D-DEB8-15CF-D64F380BFC85}"/>
                  </a:ext>
                </a:extLst>
              </p:cNvPr>
              <p:cNvSpPr/>
              <p:nvPr/>
            </p:nvSpPr>
            <p:spPr>
              <a:xfrm rot="16200000">
                <a:off x="331927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5" name="Rectangle 34">
                <a:extLst>
                  <a:ext uri="{FF2B5EF4-FFF2-40B4-BE49-F238E27FC236}">
                    <a16:creationId xmlns:a16="http://schemas.microsoft.com/office/drawing/2014/main" id="{7C943A51-AE8E-438F-8155-C57382F1B9A4}"/>
                  </a:ext>
                </a:extLst>
              </p:cNvPr>
              <p:cNvSpPr/>
              <p:nvPr/>
            </p:nvSpPr>
            <p:spPr>
              <a:xfrm rot="16200000">
                <a:off x="454152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6" name="Rectangle 35">
                <a:extLst>
                  <a:ext uri="{FF2B5EF4-FFF2-40B4-BE49-F238E27FC236}">
                    <a16:creationId xmlns:a16="http://schemas.microsoft.com/office/drawing/2014/main" id="{C6B5C522-06BE-6FB4-E252-EC94CE8C3D27}"/>
                  </a:ext>
                </a:extLst>
              </p:cNvPr>
              <p:cNvSpPr/>
              <p:nvPr/>
            </p:nvSpPr>
            <p:spPr>
              <a:xfrm rot="16200000">
                <a:off x="576376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37" name="Rectangle 36">
                <a:extLst>
                  <a:ext uri="{FF2B5EF4-FFF2-40B4-BE49-F238E27FC236}">
                    <a16:creationId xmlns:a16="http://schemas.microsoft.com/office/drawing/2014/main" id="{B53E88A9-105E-6D68-573F-C966732FB61E}"/>
                  </a:ext>
                </a:extLst>
              </p:cNvPr>
              <p:cNvSpPr/>
              <p:nvPr/>
            </p:nvSpPr>
            <p:spPr>
              <a:xfrm rot="16200000">
                <a:off x="698601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7" name="Rectangle 106">
                <a:extLst>
                  <a:ext uri="{FF2B5EF4-FFF2-40B4-BE49-F238E27FC236}">
                    <a16:creationId xmlns:a16="http://schemas.microsoft.com/office/drawing/2014/main" id="{A10C2E4F-8CB4-3553-49E6-9A9FADEA23FE}"/>
                  </a:ext>
                </a:extLst>
              </p:cNvPr>
              <p:cNvSpPr/>
              <p:nvPr/>
            </p:nvSpPr>
            <p:spPr>
              <a:xfrm rot="16200000">
                <a:off x="820826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08" name="Rectangle 107">
                <a:extLst>
                  <a:ext uri="{FF2B5EF4-FFF2-40B4-BE49-F238E27FC236}">
                    <a16:creationId xmlns:a16="http://schemas.microsoft.com/office/drawing/2014/main" id="{94692D6A-4011-BE2D-FEE7-26A32717C5CB}"/>
                  </a:ext>
                </a:extLst>
              </p:cNvPr>
              <p:cNvSpPr/>
              <p:nvPr/>
            </p:nvSpPr>
            <p:spPr>
              <a:xfrm rot="16200000">
                <a:off x="943051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nvGrpSpPr>
              <p:cNvPr id="109" name="Group 108">
                <a:extLst>
                  <a:ext uri="{FF2B5EF4-FFF2-40B4-BE49-F238E27FC236}">
                    <a16:creationId xmlns:a16="http://schemas.microsoft.com/office/drawing/2014/main" id="{645BAEE7-8A2B-3C85-C0C1-0D07BDCA1FCA}"/>
                  </a:ext>
                </a:extLst>
              </p:cNvPr>
              <p:cNvGrpSpPr/>
              <p:nvPr/>
            </p:nvGrpSpPr>
            <p:grpSpPr>
              <a:xfrm>
                <a:off x="576073" y="-1"/>
                <a:ext cx="14392674" cy="10058399"/>
                <a:chOff x="576073" y="1143000"/>
                <a:chExt cx="14392674" cy="8339328"/>
              </a:xfrm>
              <a:solidFill>
                <a:srgbClr val="F5F1ED">
                  <a:alpha val="90000"/>
                </a:srgbClr>
              </a:solidFill>
            </p:grpSpPr>
            <p:sp>
              <p:nvSpPr>
                <p:cNvPr id="136" name="Rectangle 135">
                  <a:extLst>
                    <a:ext uri="{FF2B5EF4-FFF2-40B4-BE49-F238E27FC236}">
                      <a16:creationId xmlns:a16="http://schemas.microsoft.com/office/drawing/2014/main" id="{DDAA911D-6E95-59A3-EC3C-B5DAC7CE8A0C}"/>
                    </a:ext>
                  </a:extLst>
                </p:cNvPr>
                <p:cNvSpPr/>
                <p:nvPr/>
              </p:nvSpPr>
              <p:spPr>
                <a:xfrm>
                  <a:off x="576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37" name="Rectangle 136">
                  <a:extLst>
                    <a:ext uri="{FF2B5EF4-FFF2-40B4-BE49-F238E27FC236}">
                      <a16:creationId xmlns:a16="http://schemas.microsoft.com/office/drawing/2014/main" id="{A030D5DC-38ED-E3B8-85E7-EC593D6E09B3}"/>
                    </a:ext>
                  </a:extLst>
                </p:cNvPr>
                <p:cNvSpPr/>
                <p:nvPr/>
              </p:nvSpPr>
              <p:spPr>
                <a:xfrm>
                  <a:off x="1798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38" name="Rectangle 137">
                  <a:extLst>
                    <a:ext uri="{FF2B5EF4-FFF2-40B4-BE49-F238E27FC236}">
                      <a16:creationId xmlns:a16="http://schemas.microsoft.com/office/drawing/2014/main" id="{A2237CD0-1C1A-49F3-3DF6-B14A65AE22AB}"/>
                    </a:ext>
                  </a:extLst>
                </p:cNvPr>
                <p:cNvSpPr/>
                <p:nvPr/>
              </p:nvSpPr>
              <p:spPr>
                <a:xfrm>
                  <a:off x="3020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39" name="Rectangle 138">
                  <a:extLst>
                    <a:ext uri="{FF2B5EF4-FFF2-40B4-BE49-F238E27FC236}">
                      <a16:creationId xmlns:a16="http://schemas.microsoft.com/office/drawing/2014/main" id="{A4032B71-DA84-FED3-4184-AC32CA63EB27}"/>
                    </a:ext>
                  </a:extLst>
                </p:cNvPr>
                <p:cNvSpPr/>
                <p:nvPr/>
              </p:nvSpPr>
              <p:spPr>
                <a:xfrm>
                  <a:off x="4242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0" name="Rectangle 139">
                  <a:extLst>
                    <a:ext uri="{FF2B5EF4-FFF2-40B4-BE49-F238E27FC236}">
                      <a16:creationId xmlns:a16="http://schemas.microsoft.com/office/drawing/2014/main" id="{18138FB2-2A9C-E060-79FE-F0E16C98A6B0}"/>
                    </a:ext>
                  </a:extLst>
                </p:cNvPr>
                <p:cNvSpPr/>
                <p:nvPr/>
              </p:nvSpPr>
              <p:spPr>
                <a:xfrm>
                  <a:off x="5465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1" name="Rectangle 140">
                  <a:extLst>
                    <a:ext uri="{FF2B5EF4-FFF2-40B4-BE49-F238E27FC236}">
                      <a16:creationId xmlns:a16="http://schemas.microsoft.com/office/drawing/2014/main" id="{55A9EE61-8002-DE30-BA10-8ACD278A3CB9}"/>
                    </a:ext>
                  </a:extLst>
                </p:cNvPr>
                <p:cNvSpPr/>
                <p:nvPr/>
              </p:nvSpPr>
              <p:spPr>
                <a:xfrm>
                  <a:off x="6687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2" name="Rectangle 141">
                  <a:extLst>
                    <a:ext uri="{FF2B5EF4-FFF2-40B4-BE49-F238E27FC236}">
                      <a16:creationId xmlns:a16="http://schemas.microsoft.com/office/drawing/2014/main" id="{C5F38633-5D73-DC7C-9225-5C976C320E86}"/>
                    </a:ext>
                  </a:extLst>
                </p:cNvPr>
                <p:cNvSpPr/>
                <p:nvPr/>
              </p:nvSpPr>
              <p:spPr>
                <a:xfrm>
                  <a:off x="7909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3" name="Rectangle 142">
                  <a:extLst>
                    <a:ext uri="{FF2B5EF4-FFF2-40B4-BE49-F238E27FC236}">
                      <a16:creationId xmlns:a16="http://schemas.microsoft.com/office/drawing/2014/main" id="{019275C8-3FF7-FA02-4E2B-109E5B1D5D61}"/>
                    </a:ext>
                  </a:extLst>
                </p:cNvPr>
                <p:cNvSpPr/>
                <p:nvPr/>
              </p:nvSpPr>
              <p:spPr>
                <a:xfrm>
                  <a:off x="9131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4" name="Rectangle 143">
                  <a:extLst>
                    <a:ext uri="{FF2B5EF4-FFF2-40B4-BE49-F238E27FC236}">
                      <a16:creationId xmlns:a16="http://schemas.microsoft.com/office/drawing/2014/main" id="{425905C5-A81E-E213-AA75-C5AE4FB27892}"/>
                    </a:ext>
                  </a:extLst>
                </p:cNvPr>
                <p:cNvSpPr/>
                <p:nvPr/>
              </p:nvSpPr>
              <p:spPr>
                <a:xfrm>
                  <a:off x="10354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5" name="Rectangle 144">
                  <a:extLst>
                    <a:ext uri="{FF2B5EF4-FFF2-40B4-BE49-F238E27FC236}">
                      <a16:creationId xmlns:a16="http://schemas.microsoft.com/office/drawing/2014/main" id="{C6FB6C86-C649-FF04-8BB7-D6E983617B41}"/>
                    </a:ext>
                  </a:extLst>
                </p:cNvPr>
                <p:cNvSpPr/>
                <p:nvPr/>
              </p:nvSpPr>
              <p:spPr>
                <a:xfrm>
                  <a:off x="11576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6" name="Rectangle 145">
                  <a:extLst>
                    <a:ext uri="{FF2B5EF4-FFF2-40B4-BE49-F238E27FC236}">
                      <a16:creationId xmlns:a16="http://schemas.microsoft.com/office/drawing/2014/main" id="{0341EC2C-CF10-2558-C130-297D7ADC043E}"/>
                    </a:ext>
                  </a:extLst>
                </p:cNvPr>
                <p:cNvSpPr/>
                <p:nvPr/>
              </p:nvSpPr>
              <p:spPr>
                <a:xfrm>
                  <a:off x="12798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47" name="Rectangle 146">
                  <a:extLst>
                    <a:ext uri="{FF2B5EF4-FFF2-40B4-BE49-F238E27FC236}">
                      <a16:creationId xmlns:a16="http://schemas.microsoft.com/office/drawing/2014/main" id="{D5A517CA-1293-A1E4-902A-C94AD25627DA}"/>
                    </a:ext>
                  </a:extLst>
                </p:cNvPr>
                <p:cNvSpPr/>
                <p:nvPr/>
              </p:nvSpPr>
              <p:spPr>
                <a:xfrm>
                  <a:off x="14020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cxnSp>
            <p:nvCxnSpPr>
              <p:cNvPr id="110" name="Straight Connector 109">
                <a:extLst>
                  <a:ext uri="{FF2B5EF4-FFF2-40B4-BE49-F238E27FC236}">
                    <a16:creationId xmlns:a16="http://schemas.microsoft.com/office/drawing/2014/main" id="{27A7AE5D-036D-32B6-93D9-D5D86C0BA825}"/>
                  </a:ext>
                </a:extLst>
              </p:cNvPr>
              <p:cNvCxnSpPr>
                <a:cxnSpLocks/>
              </p:cNvCxnSpPr>
              <p:nvPr/>
            </p:nvCxnSpPr>
            <p:spPr>
              <a:xfrm>
                <a:off x="-727003" y="9482327"/>
                <a:ext cx="16271803"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4547F16-BD39-D58E-7891-3703CC2DDEE6}"/>
                  </a:ext>
                </a:extLst>
              </p:cNvPr>
              <p:cNvCxnSpPr>
                <a:cxnSpLocks/>
              </p:cNvCxnSpPr>
              <p:nvPr/>
            </p:nvCxnSpPr>
            <p:spPr>
              <a:xfrm flipV="1">
                <a:off x="14968727"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FA44F72-7C35-F4FC-7382-5FC151DEED72}"/>
                  </a:ext>
                </a:extLst>
              </p:cNvPr>
              <p:cNvCxnSpPr>
                <a:cxnSpLocks/>
              </p:cNvCxnSpPr>
              <p:nvPr/>
            </p:nvCxnSpPr>
            <p:spPr>
              <a:xfrm flipV="1">
                <a:off x="576073"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86185CA9-09B9-017C-AE3E-D688DB3990A3}"/>
                  </a:ext>
                </a:extLst>
              </p:cNvPr>
              <p:cNvSpPr/>
              <p:nvPr/>
            </p:nvSpPr>
            <p:spPr>
              <a:xfrm flipH="1">
                <a:off x="-2012970" y="-1"/>
                <a:ext cx="461112" cy="114300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nvGrpSpPr>
              <p:cNvPr id="114" name="Group 113">
                <a:extLst>
                  <a:ext uri="{FF2B5EF4-FFF2-40B4-BE49-F238E27FC236}">
                    <a16:creationId xmlns:a16="http://schemas.microsoft.com/office/drawing/2014/main" id="{85F4AE49-04BF-2573-F5BF-9B3F5C657C2E}"/>
                  </a:ext>
                </a:extLst>
              </p:cNvPr>
              <p:cNvGrpSpPr/>
              <p:nvPr/>
            </p:nvGrpSpPr>
            <p:grpSpPr>
              <a:xfrm>
                <a:off x="-2012969" y="575451"/>
                <a:ext cx="17557772" cy="567548"/>
                <a:chOff x="-1282890" y="575451"/>
                <a:chExt cx="16827692" cy="567548"/>
              </a:xfrm>
            </p:grpSpPr>
            <p:cxnSp>
              <p:nvCxnSpPr>
                <p:cNvPr id="134" name="Straight Connector 133">
                  <a:extLst>
                    <a:ext uri="{FF2B5EF4-FFF2-40B4-BE49-F238E27FC236}">
                      <a16:creationId xmlns:a16="http://schemas.microsoft.com/office/drawing/2014/main" id="{AB0B422E-D8D1-6564-216C-0455DA472F55}"/>
                    </a:ext>
                  </a:extLst>
                </p:cNvPr>
                <p:cNvCxnSpPr>
                  <a:cxnSpLocks/>
                </p:cNvCxnSpPr>
                <p:nvPr/>
              </p:nvCxnSpPr>
              <p:spPr>
                <a:xfrm>
                  <a:off x="-1282890" y="575451"/>
                  <a:ext cx="16827690"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1B345F3-4DD5-2B33-43A1-E0BD6BDD7259}"/>
                    </a:ext>
                  </a:extLst>
                </p:cNvPr>
                <p:cNvCxnSpPr>
                  <a:cxnSpLocks/>
                </p:cNvCxnSpPr>
                <p:nvPr/>
              </p:nvCxnSpPr>
              <p:spPr>
                <a:xfrm>
                  <a:off x="-1282890" y="1142999"/>
                  <a:ext cx="16827692"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grpSp>
          <p:sp>
            <p:nvSpPr>
              <p:cNvPr id="115" name="Rectangle 114">
                <a:extLst>
                  <a:ext uri="{FF2B5EF4-FFF2-40B4-BE49-F238E27FC236}">
                    <a16:creationId xmlns:a16="http://schemas.microsoft.com/office/drawing/2014/main" id="{8938F55C-41EC-3ADB-5EE3-88D3F047208B}"/>
                  </a:ext>
                </a:extLst>
              </p:cNvPr>
              <p:cNvSpPr/>
              <p:nvPr/>
            </p:nvSpPr>
            <p:spPr>
              <a:xfrm flipH="1">
                <a:off x="1523996" y="-567548"/>
                <a:ext cx="274323" cy="27836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16" name="TextBox 115">
                <a:extLst>
                  <a:ext uri="{FF2B5EF4-FFF2-40B4-BE49-F238E27FC236}">
                    <a16:creationId xmlns:a16="http://schemas.microsoft.com/office/drawing/2014/main" id="{C6849647-D25C-5A23-3851-8527DAF98F04}"/>
                  </a:ext>
                </a:extLst>
              </p:cNvPr>
              <p:cNvSpPr txBox="1"/>
              <p:nvPr/>
            </p:nvSpPr>
            <p:spPr>
              <a:xfrm>
                <a:off x="-2805432" y="440694"/>
                <a:ext cx="768100" cy="253916"/>
              </a:xfrm>
              <a:prstGeom prst="rect">
                <a:avLst/>
              </a:prstGeom>
              <a:noFill/>
            </p:spPr>
            <p:txBody>
              <a:bodyPr wrap="square" rtlCol="0">
                <a:spAutoFit/>
              </a:bodyPr>
              <a:lstStyle/>
              <a:p>
                <a:pPr algn="l"/>
                <a:r>
                  <a:rPr lang="en-GB" sz="1050"/>
                  <a:t>1.25”</a:t>
                </a:r>
              </a:p>
            </p:txBody>
          </p:sp>
          <p:sp>
            <p:nvSpPr>
              <p:cNvPr id="117" name="TextBox 116">
                <a:extLst>
                  <a:ext uri="{FF2B5EF4-FFF2-40B4-BE49-F238E27FC236}">
                    <a16:creationId xmlns:a16="http://schemas.microsoft.com/office/drawing/2014/main" id="{F0C3F649-FF86-985A-F979-C82CCA19AA90}"/>
                  </a:ext>
                </a:extLst>
              </p:cNvPr>
              <p:cNvSpPr txBox="1"/>
              <p:nvPr/>
            </p:nvSpPr>
            <p:spPr>
              <a:xfrm>
                <a:off x="1446217" y="-986079"/>
                <a:ext cx="429863" cy="253916"/>
              </a:xfrm>
              <a:prstGeom prst="rect">
                <a:avLst/>
              </a:prstGeom>
              <a:noFill/>
            </p:spPr>
            <p:txBody>
              <a:bodyPr wrap="square" rtlCol="0">
                <a:spAutoFit/>
              </a:bodyPr>
              <a:lstStyle/>
              <a:p>
                <a:pPr algn="l"/>
                <a:r>
                  <a:rPr lang="en-GB" sz="1050"/>
                  <a:t>0.3”</a:t>
                </a:r>
              </a:p>
            </p:txBody>
          </p:sp>
          <p:sp>
            <p:nvSpPr>
              <p:cNvPr id="118" name="TextBox 117">
                <a:extLst>
                  <a:ext uri="{FF2B5EF4-FFF2-40B4-BE49-F238E27FC236}">
                    <a16:creationId xmlns:a16="http://schemas.microsoft.com/office/drawing/2014/main" id="{3F603D5B-F47B-A95A-7ACC-A5C9E5BF5ACE}"/>
                  </a:ext>
                </a:extLst>
              </p:cNvPr>
              <p:cNvSpPr txBox="1"/>
              <p:nvPr/>
            </p:nvSpPr>
            <p:spPr>
              <a:xfrm>
                <a:off x="1798303" y="10794599"/>
                <a:ext cx="4614688" cy="307777"/>
              </a:xfrm>
              <a:prstGeom prst="rect">
                <a:avLst/>
              </a:prstGeom>
              <a:noFill/>
            </p:spPr>
            <p:txBody>
              <a:bodyPr wrap="square" rtlCol="0">
                <a:spAutoFit/>
              </a:bodyPr>
              <a:lstStyle/>
              <a:p>
                <a:pPr algn="l"/>
                <a:r>
                  <a:rPr lang="en-GB" sz="1400"/>
                  <a:t>PPT only accurate to 2 decimal places. 1.0375” = 1.04”</a:t>
                </a:r>
              </a:p>
            </p:txBody>
          </p:sp>
          <p:cxnSp>
            <p:nvCxnSpPr>
              <p:cNvPr id="119" name="Straight Arrow Connector 118">
                <a:extLst>
                  <a:ext uri="{FF2B5EF4-FFF2-40B4-BE49-F238E27FC236}">
                    <a16:creationId xmlns:a16="http://schemas.microsoft.com/office/drawing/2014/main" id="{3E47354C-98C3-3622-0000-7AD966EB8F07}"/>
                  </a:ext>
                </a:extLst>
              </p:cNvPr>
              <p:cNvCxnSpPr>
                <a:cxnSpLocks/>
              </p:cNvCxnSpPr>
              <p:nvPr/>
            </p:nvCxnSpPr>
            <p:spPr>
              <a:xfrm>
                <a:off x="-2165591" y="-1"/>
                <a:ext cx="0" cy="114300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64D3768A-34ED-BFD6-A737-4FD9D1F13BAF}"/>
                  </a:ext>
                </a:extLst>
              </p:cNvPr>
              <p:cNvGrpSpPr/>
              <p:nvPr/>
            </p:nvGrpSpPr>
            <p:grpSpPr>
              <a:xfrm>
                <a:off x="-1379884" y="-1"/>
                <a:ext cx="577801" cy="575452"/>
                <a:chOff x="-1379884" y="-1"/>
                <a:chExt cx="577801" cy="575452"/>
              </a:xfrm>
            </p:grpSpPr>
            <p:sp>
              <p:nvSpPr>
                <p:cNvPr id="132" name="TextBox 131">
                  <a:extLst>
                    <a:ext uri="{FF2B5EF4-FFF2-40B4-BE49-F238E27FC236}">
                      <a16:creationId xmlns:a16="http://schemas.microsoft.com/office/drawing/2014/main" id="{8A395ADE-17F6-1A61-26F7-ADA217AF193D}"/>
                    </a:ext>
                  </a:extLst>
                </p:cNvPr>
                <p:cNvSpPr txBox="1"/>
                <p:nvPr/>
              </p:nvSpPr>
              <p:spPr>
                <a:xfrm>
                  <a:off x="-1379884" y="156920"/>
                  <a:ext cx="576052" cy="253916"/>
                </a:xfrm>
                <a:prstGeom prst="rect">
                  <a:avLst/>
                </a:prstGeom>
                <a:noFill/>
              </p:spPr>
              <p:txBody>
                <a:bodyPr wrap="square" rtlCol="0">
                  <a:spAutoFit/>
                </a:bodyPr>
                <a:lstStyle/>
                <a:p>
                  <a:pPr algn="l"/>
                  <a:r>
                    <a:rPr lang="en-GB" sz="1050"/>
                    <a:t>0.63”</a:t>
                  </a:r>
                </a:p>
              </p:txBody>
            </p:sp>
            <p:cxnSp>
              <p:nvCxnSpPr>
                <p:cNvPr id="133" name="Straight Arrow Connector 132">
                  <a:extLst>
                    <a:ext uri="{FF2B5EF4-FFF2-40B4-BE49-F238E27FC236}">
                      <a16:creationId xmlns:a16="http://schemas.microsoft.com/office/drawing/2014/main" id="{E8016FD3-82E8-D3D3-82CE-D09E80E8FDF3}"/>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B8322162-66CD-636E-EA05-FE16FF66020E}"/>
                  </a:ext>
                </a:extLst>
              </p:cNvPr>
              <p:cNvGrpSpPr/>
              <p:nvPr/>
            </p:nvGrpSpPr>
            <p:grpSpPr>
              <a:xfrm>
                <a:off x="-1379884" y="9482948"/>
                <a:ext cx="577801" cy="575452"/>
                <a:chOff x="-1379884" y="-1"/>
                <a:chExt cx="577801" cy="575452"/>
              </a:xfrm>
            </p:grpSpPr>
            <p:sp>
              <p:nvSpPr>
                <p:cNvPr id="130" name="TextBox 129">
                  <a:extLst>
                    <a:ext uri="{FF2B5EF4-FFF2-40B4-BE49-F238E27FC236}">
                      <a16:creationId xmlns:a16="http://schemas.microsoft.com/office/drawing/2014/main" id="{5891CD9F-A6C6-4B9A-E1CC-14D2A8D65741}"/>
                    </a:ext>
                  </a:extLst>
                </p:cNvPr>
                <p:cNvSpPr txBox="1"/>
                <p:nvPr/>
              </p:nvSpPr>
              <p:spPr>
                <a:xfrm>
                  <a:off x="-1379884" y="156920"/>
                  <a:ext cx="576052" cy="253916"/>
                </a:xfrm>
                <a:prstGeom prst="rect">
                  <a:avLst/>
                </a:prstGeom>
                <a:noFill/>
              </p:spPr>
              <p:txBody>
                <a:bodyPr wrap="square" rtlCol="0">
                  <a:spAutoFit/>
                </a:bodyPr>
                <a:lstStyle/>
                <a:p>
                  <a:pPr algn="l"/>
                  <a:r>
                    <a:rPr lang="en-GB" sz="1050"/>
                    <a:t>0.63”</a:t>
                  </a:r>
                </a:p>
              </p:txBody>
            </p:sp>
            <p:cxnSp>
              <p:nvCxnSpPr>
                <p:cNvPr id="131" name="Straight Arrow Connector 130">
                  <a:extLst>
                    <a:ext uri="{FF2B5EF4-FFF2-40B4-BE49-F238E27FC236}">
                      <a16:creationId xmlns:a16="http://schemas.microsoft.com/office/drawing/2014/main" id="{86AA5CD9-55B9-2ADB-3420-88AABDFFDC89}"/>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22" name="Straight Arrow Connector 121">
                <a:extLst>
                  <a:ext uri="{FF2B5EF4-FFF2-40B4-BE49-F238E27FC236}">
                    <a16:creationId xmlns:a16="http://schemas.microsoft.com/office/drawing/2014/main" id="{41064635-9471-EFF0-0432-D21E2A292BD9}"/>
                  </a:ext>
                </a:extLst>
              </p:cNvPr>
              <p:cNvCxnSpPr>
                <a:cxnSpLocks/>
              </p:cNvCxnSpPr>
              <p:nvPr/>
            </p:nvCxnSpPr>
            <p:spPr>
              <a:xfrm flipH="1">
                <a:off x="1523996" y="-690871"/>
                <a:ext cx="274307"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31ED3F0A-9B7A-EABD-6B86-A5EC005B4570}"/>
                  </a:ext>
                </a:extLst>
              </p:cNvPr>
              <p:cNvSpPr/>
              <p:nvPr/>
            </p:nvSpPr>
            <p:spPr>
              <a:xfrm flipV="1">
                <a:off x="576073" y="10736963"/>
                <a:ext cx="947924" cy="423051"/>
              </a:xfrm>
              <a:prstGeom prst="rect">
                <a:avLst/>
              </a:prstGeom>
              <a:solidFill>
                <a:srgbClr val="F5F1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sp>
            <p:nvSpPr>
              <p:cNvPr id="124" name="TextBox 123">
                <a:extLst>
                  <a:ext uri="{FF2B5EF4-FFF2-40B4-BE49-F238E27FC236}">
                    <a16:creationId xmlns:a16="http://schemas.microsoft.com/office/drawing/2014/main" id="{22C45F00-35A3-B656-A6DE-6A952085A1A3}"/>
                  </a:ext>
                </a:extLst>
              </p:cNvPr>
              <p:cNvSpPr txBox="1"/>
              <p:nvPr/>
            </p:nvSpPr>
            <p:spPr>
              <a:xfrm>
                <a:off x="672922" y="10266874"/>
                <a:ext cx="773296" cy="253916"/>
              </a:xfrm>
              <a:prstGeom prst="rect">
                <a:avLst/>
              </a:prstGeom>
              <a:noFill/>
            </p:spPr>
            <p:txBody>
              <a:bodyPr wrap="square" rtlCol="0">
                <a:spAutoFit/>
              </a:bodyPr>
              <a:lstStyle/>
              <a:p>
                <a:pPr algn="l"/>
                <a:r>
                  <a:rPr lang="en-GB" sz="1050"/>
                  <a:t>1.04”</a:t>
                </a:r>
              </a:p>
            </p:txBody>
          </p:sp>
          <p:cxnSp>
            <p:nvCxnSpPr>
              <p:cNvPr id="125" name="Straight Arrow Connector 124">
                <a:extLst>
                  <a:ext uri="{FF2B5EF4-FFF2-40B4-BE49-F238E27FC236}">
                    <a16:creationId xmlns:a16="http://schemas.microsoft.com/office/drawing/2014/main" id="{8C0D28E5-E717-AC85-EFBA-B1A550512CCA}"/>
                  </a:ext>
                </a:extLst>
              </p:cNvPr>
              <p:cNvCxnSpPr>
                <a:cxnSpLocks/>
              </p:cNvCxnSpPr>
              <p:nvPr/>
            </p:nvCxnSpPr>
            <p:spPr>
              <a:xfrm flipH="1">
                <a:off x="576053" y="10562082"/>
                <a:ext cx="947943"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E63ABFFD-23F3-1232-3998-ACA319217A1E}"/>
                  </a:ext>
                </a:extLst>
              </p:cNvPr>
              <p:cNvSpPr/>
              <p:nvPr/>
            </p:nvSpPr>
            <p:spPr>
              <a:xfrm flipH="1">
                <a:off x="0" y="-567550"/>
                <a:ext cx="576050" cy="278361"/>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a:p>
            </p:txBody>
          </p:sp>
          <p:grpSp>
            <p:nvGrpSpPr>
              <p:cNvPr id="127" name="Group 126">
                <a:extLst>
                  <a:ext uri="{FF2B5EF4-FFF2-40B4-BE49-F238E27FC236}">
                    <a16:creationId xmlns:a16="http://schemas.microsoft.com/office/drawing/2014/main" id="{D509DBE6-7A4D-79A8-AB67-9D2A7FA134AD}"/>
                  </a:ext>
                </a:extLst>
              </p:cNvPr>
              <p:cNvGrpSpPr/>
              <p:nvPr/>
            </p:nvGrpSpPr>
            <p:grpSpPr>
              <a:xfrm>
                <a:off x="-2" y="-1000093"/>
                <a:ext cx="576052" cy="326021"/>
                <a:chOff x="-646178" y="-215547"/>
                <a:chExt cx="576052" cy="326021"/>
              </a:xfrm>
            </p:grpSpPr>
            <p:sp>
              <p:nvSpPr>
                <p:cNvPr id="128" name="TextBox 127">
                  <a:extLst>
                    <a:ext uri="{FF2B5EF4-FFF2-40B4-BE49-F238E27FC236}">
                      <a16:creationId xmlns:a16="http://schemas.microsoft.com/office/drawing/2014/main" id="{9C0860A5-BBC7-01F2-0EE5-143C149DF3C8}"/>
                    </a:ext>
                  </a:extLst>
                </p:cNvPr>
                <p:cNvSpPr txBox="1"/>
                <p:nvPr/>
              </p:nvSpPr>
              <p:spPr>
                <a:xfrm>
                  <a:off x="-646178" y="-215547"/>
                  <a:ext cx="576052" cy="253916"/>
                </a:xfrm>
                <a:prstGeom prst="rect">
                  <a:avLst/>
                </a:prstGeom>
                <a:noFill/>
              </p:spPr>
              <p:txBody>
                <a:bodyPr wrap="square" rtlCol="0">
                  <a:spAutoFit/>
                </a:bodyPr>
                <a:lstStyle/>
                <a:p>
                  <a:pPr algn="l"/>
                  <a:r>
                    <a:rPr lang="en-GB" sz="1050"/>
                    <a:t>0.63”</a:t>
                  </a:r>
                </a:p>
              </p:txBody>
            </p:sp>
            <p:cxnSp>
              <p:nvCxnSpPr>
                <p:cNvPr id="129" name="Straight Arrow Connector 128">
                  <a:extLst>
                    <a:ext uri="{FF2B5EF4-FFF2-40B4-BE49-F238E27FC236}">
                      <a16:creationId xmlns:a16="http://schemas.microsoft.com/office/drawing/2014/main" id="{E45C9BC8-0206-9DBB-F8C7-196D3B43C7D3}"/>
                    </a:ext>
                  </a:extLst>
                </p:cNvPr>
                <p:cNvCxnSpPr>
                  <a:cxnSpLocks/>
                </p:cNvCxnSpPr>
                <p:nvPr/>
              </p:nvCxnSpPr>
              <p:spPr>
                <a:xfrm flipH="1">
                  <a:off x="-646176" y="110474"/>
                  <a:ext cx="576050"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167" name="Slide Number Placeholder 166">
            <a:extLst>
              <a:ext uri="{FF2B5EF4-FFF2-40B4-BE49-F238E27FC236}">
                <a16:creationId xmlns:a16="http://schemas.microsoft.com/office/drawing/2014/main" id="{B53A67AA-465D-F549-CFEC-C452EB140AE6}"/>
              </a:ext>
            </a:extLst>
          </p:cNvPr>
          <p:cNvSpPr>
            <a:spLocks noGrp="1"/>
          </p:cNvSpPr>
          <p:nvPr>
            <p:ph type="sldNum" sz="quarter" idx="41"/>
          </p:nvPr>
        </p:nvSpPr>
        <p:spPr/>
        <p:txBody>
          <a:bodyPr/>
          <a:lstStyle/>
          <a:p>
            <a:fld id="{387AECDB-6C85-4FE3-9DAF-486A9B5BAE12}" type="slidenum">
              <a:rPr lang="en-GB" smtClean="0"/>
              <a:pPr/>
              <a:t>‹#›</a:t>
            </a:fld>
            <a:endParaRPr lang="en-GB"/>
          </a:p>
        </p:txBody>
      </p:sp>
      <p:sp>
        <p:nvSpPr>
          <p:cNvPr id="168" name="Title 1">
            <a:extLst>
              <a:ext uri="{FF2B5EF4-FFF2-40B4-BE49-F238E27FC236}">
                <a16:creationId xmlns:a16="http://schemas.microsoft.com/office/drawing/2014/main" id="{0CCB58E5-9A58-7C65-D5C8-4DC6E53D72D1}"/>
              </a:ext>
            </a:extLst>
          </p:cNvPr>
          <p:cNvSpPr>
            <a:spLocks noGrp="1"/>
          </p:cNvSpPr>
          <p:nvPr>
            <p:ph type="title" hasCustomPrompt="1"/>
          </p:nvPr>
        </p:nvSpPr>
        <p:spPr>
          <a:xfrm>
            <a:off x="662798" y="1123007"/>
            <a:ext cx="10908995" cy="1865927"/>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287725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ta x 3 Charts">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8" name="Text Placeholder 4">
            <a:extLst>
              <a:ext uri="{FF2B5EF4-FFF2-40B4-BE49-F238E27FC236}">
                <a16:creationId xmlns:a16="http://schemas.microsoft.com/office/drawing/2014/main" id="{777A200F-447E-3FEF-2ECA-A2544E4729B4}"/>
              </a:ext>
            </a:extLst>
          </p:cNvPr>
          <p:cNvSpPr>
            <a:spLocks noGrp="1"/>
          </p:cNvSpPr>
          <p:nvPr>
            <p:ph type="body" sz="quarter" idx="12" hasCustomPrompt="1"/>
          </p:nvPr>
        </p:nvSpPr>
        <p:spPr>
          <a:xfrm>
            <a:off x="662796" y="3423415"/>
            <a:ext cx="5304558"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adipiscing elit. Sed porta magna eget est porttitor.</a:t>
            </a:r>
          </a:p>
        </p:txBody>
      </p:sp>
      <p:sp>
        <p:nvSpPr>
          <p:cNvPr id="13" name="Text Placeholder 12">
            <a:extLst>
              <a:ext uri="{FF2B5EF4-FFF2-40B4-BE49-F238E27FC236}">
                <a16:creationId xmlns:a16="http://schemas.microsoft.com/office/drawing/2014/main" id="{0D30C58A-077A-2A88-E3DB-D6A143AC19E0}"/>
              </a:ext>
            </a:extLst>
          </p:cNvPr>
          <p:cNvSpPr>
            <a:spLocks noGrp="1"/>
          </p:cNvSpPr>
          <p:nvPr>
            <p:ph type="body" sz="quarter" idx="30" hasCustomPrompt="1"/>
          </p:nvPr>
        </p:nvSpPr>
        <p:spPr>
          <a:xfrm>
            <a:off x="9378728" y="1866630"/>
            <a:ext cx="1178176" cy="1022350"/>
          </a:xfrm>
        </p:spPr>
        <p:txBody>
          <a:bodyPr anchor="ctr" anchorCtr="0"/>
          <a:lstStyle>
            <a:lvl1pPr algn="ctr">
              <a:lnSpc>
                <a:spcPct val="100000"/>
              </a:lnSpc>
              <a:defRPr sz="3200">
                <a:solidFill>
                  <a:schemeClr val="tx1"/>
                </a:solidFill>
              </a:defRPr>
            </a:lvl1pPr>
          </a:lstStyle>
          <a:p>
            <a:pPr lvl="0"/>
            <a:r>
              <a:rPr lang="en-US"/>
              <a:t>56%</a:t>
            </a:r>
            <a:endParaRPr lang="en-GB"/>
          </a:p>
        </p:txBody>
      </p:sp>
      <p:sp>
        <p:nvSpPr>
          <p:cNvPr id="21" name="Text Placeholder 12">
            <a:extLst>
              <a:ext uri="{FF2B5EF4-FFF2-40B4-BE49-F238E27FC236}">
                <a16:creationId xmlns:a16="http://schemas.microsoft.com/office/drawing/2014/main" id="{D950A2CB-FA59-DE91-C185-2106BD3F1E1C}"/>
              </a:ext>
            </a:extLst>
          </p:cNvPr>
          <p:cNvSpPr>
            <a:spLocks noGrp="1"/>
          </p:cNvSpPr>
          <p:nvPr>
            <p:ph type="body" sz="quarter" idx="32" hasCustomPrompt="1"/>
          </p:nvPr>
        </p:nvSpPr>
        <p:spPr>
          <a:xfrm>
            <a:off x="9378728" y="4811451"/>
            <a:ext cx="1178176" cy="1022350"/>
          </a:xfrm>
        </p:spPr>
        <p:txBody>
          <a:bodyPr anchor="ctr" anchorCtr="0"/>
          <a:lstStyle>
            <a:lvl1pPr algn="ctr">
              <a:lnSpc>
                <a:spcPct val="100000"/>
              </a:lnSpc>
              <a:defRPr sz="3200">
                <a:solidFill>
                  <a:schemeClr val="tx1"/>
                </a:solidFill>
              </a:defRPr>
            </a:lvl1pPr>
          </a:lstStyle>
          <a:p>
            <a:pPr lvl="0"/>
            <a:r>
              <a:rPr lang="en-US"/>
              <a:t>56%</a:t>
            </a:r>
            <a:endParaRPr lang="en-GB"/>
          </a:p>
        </p:txBody>
      </p:sp>
      <p:sp>
        <p:nvSpPr>
          <p:cNvPr id="24" name="Text Placeholder 12">
            <a:extLst>
              <a:ext uri="{FF2B5EF4-FFF2-40B4-BE49-F238E27FC236}">
                <a16:creationId xmlns:a16="http://schemas.microsoft.com/office/drawing/2014/main" id="{262C4D4F-2139-35A6-89A5-A56E4CA4256D}"/>
              </a:ext>
            </a:extLst>
          </p:cNvPr>
          <p:cNvSpPr>
            <a:spLocks noGrp="1"/>
          </p:cNvSpPr>
          <p:nvPr>
            <p:ph type="body" sz="quarter" idx="34" hasCustomPrompt="1"/>
          </p:nvPr>
        </p:nvSpPr>
        <p:spPr>
          <a:xfrm>
            <a:off x="9378728" y="7791348"/>
            <a:ext cx="1178176" cy="1022350"/>
          </a:xfrm>
        </p:spPr>
        <p:txBody>
          <a:bodyPr anchor="ctr" anchorCtr="0"/>
          <a:lstStyle>
            <a:lvl1pPr algn="ctr">
              <a:lnSpc>
                <a:spcPct val="100000"/>
              </a:lnSpc>
              <a:defRPr sz="3200">
                <a:solidFill>
                  <a:schemeClr val="tx1"/>
                </a:solidFill>
              </a:defRPr>
            </a:lvl1pPr>
          </a:lstStyle>
          <a:p>
            <a:pPr lvl="0"/>
            <a:r>
              <a:rPr lang="en-US"/>
              <a:t>56%</a:t>
            </a:r>
            <a:endParaRPr lang="en-GB"/>
          </a:p>
        </p:txBody>
      </p:sp>
      <p:sp>
        <p:nvSpPr>
          <p:cNvPr id="4" name="Text Placeholder 7">
            <a:extLst>
              <a:ext uri="{FF2B5EF4-FFF2-40B4-BE49-F238E27FC236}">
                <a16:creationId xmlns:a16="http://schemas.microsoft.com/office/drawing/2014/main" id="{EFB8CE9E-3030-FD63-938A-EE461CDECD91}"/>
              </a:ext>
            </a:extLst>
          </p:cNvPr>
          <p:cNvSpPr>
            <a:spLocks noGrp="1"/>
          </p:cNvSpPr>
          <p:nvPr>
            <p:ph type="body" sz="quarter" idx="26" hasCustomPrompt="1"/>
          </p:nvPr>
        </p:nvSpPr>
        <p:spPr>
          <a:xfrm>
            <a:off x="678399" y="7921499"/>
            <a:ext cx="6716176" cy="762048"/>
          </a:xfrm>
          <a:prstGeom prst="rect">
            <a:avLst/>
          </a:prstGeom>
        </p:spPr>
        <p:txBody>
          <a:bodyPr numCol="1" spcCol="274320" anchor="t" anchorCtr="0"/>
          <a:lstStyle>
            <a:lvl1pPr marL="0" indent="0">
              <a:lnSpc>
                <a:spcPts val="2160"/>
              </a:lnSpc>
              <a:buFont typeface="Arial" panose="020B0604020202020204" pitchFamily="34" charset="0"/>
              <a:buNone/>
              <a:defRPr sz="1350">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a:t>
            </a:r>
            <a:endParaRPr lang="en-GB"/>
          </a:p>
        </p:txBody>
      </p:sp>
      <p:sp>
        <p:nvSpPr>
          <p:cNvPr id="7" name="Oval 6">
            <a:extLst>
              <a:ext uri="{FF2B5EF4-FFF2-40B4-BE49-F238E27FC236}">
                <a16:creationId xmlns:a16="http://schemas.microsoft.com/office/drawing/2014/main" id="{4B8B06EF-AA88-EDA9-28B4-F32217638A1D}"/>
              </a:ext>
            </a:extLst>
          </p:cNvPr>
          <p:cNvSpPr/>
          <p:nvPr userDrawn="1"/>
        </p:nvSpPr>
        <p:spPr>
          <a:xfrm>
            <a:off x="8881385" y="1257303"/>
            <a:ext cx="2172859" cy="2176272"/>
          </a:xfrm>
          <a:prstGeom prst="ellipse">
            <a:avLst/>
          </a:prstGeom>
          <a:noFill/>
          <a:ln w="1905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1" name="Oval 10">
            <a:extLst>
              <a:ext uri="{FF2B5EF4-FFF2-40B4-BE49-F238E27FC236}">
                <a16:creationId xmlns:a16="http://schemas.microsoft.com/office/drawing/2014/main" id="{2B6EA478-A7B9-A94A-207D-51A8FDAAA098}"/>
              </a:ext>
            </a:extLst>
          </p:cNvPr>
          <p:cNvSpPr/>
          <p:nvPr userDrawn="1"/>
        </p:nvSpPr>
        <p:spPr>
          <a:xfrm>
            <a:off x="8881385" y="4235845"/>
            <a:ext cx="2172859" cy="2176272"/>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2" name="Oval 11">
            <a:extLst>
              <a:ext uri="{FF2B5EF4-FFF2-40B4-BE49-F238E27FC236}">
                <a16:creationId xmlns:a16="http://schemas.microsoft.com/office/drawing/2014/main" id="{81690E5E-BF7F-30C6-725A-D29C53D49001}"/>
              </a:ext>
            </a:extLst>
          </p:cNvPr>
          <p:cNvSpPr/>
          <p:nvPr userDrawn="1"/>
        </p:nvSpPr>
        <p:spPr>
          <a:xfrm>
            <a:off x="8881385" y="7214387"/>
            <a:ext cx="2172859" cy="2176272"/>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4" name="Text Placeholder 7">
            <a:extLst>
              <a:ext uri="{FF2B5EF4-FFF2-40B4-BE49-F238E27FC236}">
                <a16:creationId xmlns:a16="http://schemas.microsoft.com/office/drawing/2014/main" id="{A874186D-1E0A-8701-4F10-BC70ECB277E1}"/>
              </a:ext>
            </a:extLst>
          </p:cNvPr>
          <p:cNvSpPr>
            <a:spLocks noGrp="1"/>
          </p:cNvSpPr>
          <p:nvPr>
            <p:ph type="body" sz="quarter" idx="13" hasCustomPrompt="1"/>
          </p:nvPr>
        </p:nvSpPr>
        <p:spPr>
          <a:xfrm>
            <a:off x="11962083" y="1815574"/>
            <a:ext cx="4730809" cy="1118770"/>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Lorem ipsum dolor sit amet, consectetur adipiscing elit.</a:t>
            </a:r>
            <a:endParaRPr lang="en-GB"/>
          </a:p>
        </p:txBody>
      </p:sp>
      <p:sp>
        <p:nvSpPr>
          <p:cNvPr id="15" name="Text Placeholder 7">
            <a:extLst>
              <a:ext uri="{FF2B5EF4-FFF2-40B4-BE49-F238E27FC236}">
                <a16:creationId xmlns:a16="http://schemas.microsoft.com/office/drawing/2014/main" id="{0FD3B89E-4339-99F0-81C9-50B49D266926}"/>
              </a:ext>
            </a:extLst>
          </p:cNvPr>
          <p:cNvSpPr>
            <a:spLocks noGrp="1"/>
          </p:cNvSpPr>
          <p:nvPr>
            <p:ph type="body" sz="quarter" idx="19" hasCustomPrompt="1"/>
          </p:nvPr>
        </p:nvSpPr>
        <p:spPr>
          <a:xfrm>
            <a:off x="11962083" y="4739253"/>
            <a:ext cx="4730808" cy="1118769"/>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Lorem ipsum dolor sit amet, consectetur adipiscing elit.</a:t>
            </a:r>
            <a:endParaRPr lang="en-GB"/>
          </a:p>
        </p:txBody>
      </p:sp>
      <p:sp>
        <p:nvSpPr>
          <p:cNvPr id="17" name="Text Placeholder 7">
            <a:extLst>
              <a:ext uri="{FF2B5EF4-FFF2-40B4-BE49-F238E27FC236}">
                <a16:creationId xmlns:a16="http://schemas.microsoft.com/office/drawing/2014/main" id="{2182EE5E-9D6D-DA86-8479-16F8B19F72FC}"/>
              </a:ext>
            </a:extLst>
          </p:cNvPr>
          <p:cNvSpPr>
            <a:spLocks noGrp="1"/>
          </p:cNvSpPr>
          <p:nvPr>
            <p:ph type="body" sz="quarter" idx="23" hasCustomPrompt="1"/>
          </p:nvPr>
        </p:nvSpPr>
        <p:spPr>
          <a:xfrm>
            <a:off x="11962083" y="7662928"/>
            <a:ext cx="4730807" cy="1118769"/>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Lorem ipsum dolor sit amet, consectetur adipiscing elit.</a:t>
            </a:r>
            <a:endParaRPr lang="en-GB"/>
          </a:p>
        </p:txBody>
      </p:sp>
      <p:sp>
        <p:nvSpPr>
          <p:cNvPr id="5" name="Slide Number Placeholder 4">
            <a:extLst>
              <a:ext uri="{FF2B5EF4-FFF2-40B4-BE49-F238E27FC236}">
                <a16:creationId xmlns:a16="http://schemas.microsoft.com/office/drawing/2014/main" id="{81DF3D1F-F3AD-AAED-AB27-909DEA245254}"/>
              </a:ext>
            </a:extLst>
          </p:cNvPr>
          <p:cNvSpPr>
            <a:spLocks noGrp="1"/>
          </p:cNvSpPr>
          <p:nvPr>
            <p:ph type="sldNum" sz="quarter" idx="35"/>
          </p:nvPr>
        </p:nvSpPr>
        <p:spPr/>
        <p:txBody>
          <a:bodyPr/>
          <a:lstStyle/>
          <a:p>
            <a:fld id="{387AECDB-6C85-4FE3-9DAF-486A9B5BAE12}" type="slidenum">
              <a:rPr lang="en-GB" smtClean="0"/>
              <a:pPr/>
              <a:t>‹#›</a:t>
            </a:fld>
            <a:endParaRPr lang="en-GB"/>
          </a:p>
        </p:txBody>
      </p:sp>
      <p:sp>
        <p:nvSpPr>
          <p:cNvPr id="6" name="Title 1">
            <a:extLst>
              <a:ext uri="{FF2B5EF4-FFF2-40B4-BE49-F238E27FC236}">
                <a16:creationId xmlns:a16="http://schemas.microsoft.com/office/drawing/2014/main" id="{FB75D0E0-F874-2AD3-D41E-908E03C8EF61}"/>
              </a:ext>
            </a:extLst>
          </p:cNvPr>
          <p:cNvSpPr>
            <a:spLocks noGrp="1"/>
          </p:cNvSpPr>
          <p:nvPr>
            <p:ph type="title" hasCustomPrompt="1"/>
          </p:nvPr>
        </p:nvSpPr>
        <p:spPr>
          <a:xfrm>
            <a:off x="662798" y="1123007"/>
            <a:ext cx="6716177" cy="1865927"/>
          </a:xfrm>
          <a:prstGeom prst="rect">
            <a:avLst/>
          </a:prstGeom>
        </p:spPr>
        <p:txBody>
          <a:bodyPr/>
          <a:lstStyle/>
          <a:p>
            <a:r>
              <a:rPr lang="en-US"/>
              <a:t>Click To Edit Master Title Style</a:t>
            </a:r>
            <a:endParaRPr lang="en-GB"/>
          </a:p>
        </p:txBody>
      </p:sp>
      <p:cxnSp>
        <p:nvCxnSpPr>
          <p:cNvPr id="19" name="Straight Connector 18">
            <a:extLst>
              <a:ext uri="{FF2B5EF4-FFF2-40B4-BE49-F238E27FC236}">
                <a16:creationId xmlns:a16="http://schemas.microsoft.com/office/drawing/2014/main" id="{03CEF1E2-FDC1-654A-BA4C-E6625B0C6478}"/>
              </a:ext>
            </a:extLst>
          </p:cNvPr>
          <p:cNvCxnSpPr>
            <a:cxnSpLocks/>
          </p:cNvCxnSpPr>
          <p:nvPr userDrawn="1"/>
        </p:nvCxnSpPr>
        <p:spPr>
          <a:xfrm>
            <a:off x="7683500"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967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x5 Image + Data">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5A231CB-55BF-CDEC-794C-574023070A73}"/>
              </a:ext>
            </a:extLst>
          </p:cNvPr>
          <p:cNvSpPr>
            <a:spLocks noGrp="1"/>
          </p:cNvSpPr>
          <p:nvPr>
            <p:ph type="pic" sz="quarter" idx="31" hasCustomPrompt="1"/>
          </p:nvPr>
        </p:nvSpPr>
        <p:spPr>
          <a:xfrm>
            <a:off x="663070" y="1284287"/>
            <a:ext cx="6509504" cy="8101013"/>
          </a:xfrm>
          <a:solidFill>
            <a:srgbClr val="BDBEBD">
              <a:alpha val="74902"/>
            </a:srgbClr>
          </a:solidFill>
        </p:spPr>
        <p:txBody>
          <a:bodyPr tIns="457200" anchor="ctr"/>
          <a:lstStyle>
            <a:lvl1pPr algn="ctr">
              <a:defRPr lang="en-GB" dirty="0">
                <a:solidFill>
                  <a:schemeClr val="bg1"/>
                </a:solidFill>
              </a:defRPr>
            </a:lvl1pPr>
          </a:lstStyle>
          <a:p>
            <a:pPr lvl="0" algn="ctr" defTabSz="1341132"/>
            <a:r>
              <a:rPr lang="en-GB" noProof="0"/>
              <a:t>Click icon to add 4x5 picture</a:t>
            </a:r>
            <a:endParaRPr lang="en-US" noProof="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Title 1">
            <a:extLst>
              <a:ext uri="{FF2B5EF4-FFF2-40B4-BE49-F238E27FC236}">
                <a16:creationId xmlns:a16="http://schemas.microsoft.com/office/drawing/2014/main" id="{F52B133C-E903-661E-3EB8-13FB3591F2DF}"/>
              </a:ext>
            </a:extLst>
          </p:cNvPr>
          <p:cNvSpPr>
            <a:spLocks noGrp="1"/>
          </p:cNvSpPr>
          <p:nvPr>
            <p:ph type="title" hasCustomPrompt="1"/>
          </p:nvPr>
        </p:nvSpPr>
        <p:spPr>
          <a:xfrm>
            <a:off x="8230157" y="1122573"/>
            <a:ext cx="6509781" cy="5174451"/>
          </a:xfrm>
          <a:prstGeom prst="rect">
            <a:avLst/>
          </a:prstGeom>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033FEBE9-83B0-F877-8CB1-5E5E31C51C3F}"/>
              </a:ext>
            </a:extLst>
          </p:cNvPr>
          <p:cNvSpPr>
            <a:spLocks noGrp="1"/>
          </p:cNvSpPr>
          <p:nvPr>
            <p:ph type="body" sz="quarter" idx="27" hasCustomPrompt="1"/>
          </p:nvPr>
        </p:nvSpPr>
        <p:spPr>
          <a:xfrm>
            <a:off x="8230157" y="7301739"/>
            <a:ext cx="3341131"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7" name="Text Placeholder 7">
            <a:extLst>
              <a:ext uri="{FF2B5EF4-FFF2-40B4-BE49-F238E27FC236}">
                <a16:creationId xmlns:a16="http://schemas.microsoft.com/office/drawing/2014/main" id="{BA052713-380A-2A11-0BE8-AF518BF5353F}"/>
              </a:ext>
            </a:extLst>
          </p:cNvPr>
          <p:cNvSpPr>
            <a:spLocks noGrp="1"/>
          </p:cNvSpPr>
          <p:nvPr>
            <p:ph type="body" sz="quarter" idx="28" hasCustomPrompt="1"/>
          </p:nvPr>
        </p:nvSpPr>
        <p:spPr>
          <a:xfrm>
            <a:off x="8230158" y="8587639"/>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8" name="Text Placeholder 8">
            <a:extLst>
              <a:ext uri="{FF2B5EF4-FFF2-40B4-BE49-F238E27FC236}">
                <a16:creationId xmlns:a16="http://schemas.microsoft.com/office/drawing/2014/main" id="{312BC464-1AA4-0BAE-7A0A-031867BBAAB1}"/>
              </a:ext>
            </a:extLst>
          </p:cNvPr>
          <p:cNvSpPr>
            <a:spLocks noGrp="1"/>
          </p:cNvSpPr>
          <p:nvPr>
            <p:ph type="body" sz="quarter" idx="29" hasCustomPrompt="1"/>
          </p:nvPr>
        </p:nvSpPr>
        <p:spPr>
          <a:xfrm>
            <a:off x="13335128" y="7301739"/>
            <a:ext cx="2808159"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1" name="Text Placeholder 7">
            <a:extLst>
              <a:ext uri="{FF2B5EF4-FFF2-40B4-BE49-F238E27FC236}">
                <a16:creationId xmlns:a16="http://schemas.microsoft.com/office/drawing/2014/main" id="{939783E6-CEB5-EFEE-6D7B-4B78630A04E9}"/>
              </a:ext>
            </a:extLst>
          </p:cNvPr>
          <p:cNvSpPr>
            <a:spLocks noGrp="1"/>
          </p:cNvSpPr>
          <p:nvPr>
            <p:ph type="body" sz="quarter" idx="30" hasCustomPrompt="1"/>
          </p:nvPr>
        </p:nvSpPr>
        <p:spPr>
          <a:xfrm>
            <a:off x="13335130" y="8587639"/>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5" name="Slide Number Placeholder 4">
            <a:extLst>
              <a:ext uri="{FF2B5EF4-FFF2-40B4-BE49-F238E27FC236}">
                <a16:creationId xmlns:a16="http://schemas.microsoft.com/office/drawing/2014/main" id="{787CF474-91C9-2C81-E046-FE30CAADE49D}"/>
              </a:ext>
            </a:extLst>
          </p:cNvPr>
          <p:cNvSpPr>
            <a:spLocks noGrp="1"/>
          </p:cNvSpPr>
          <p:nvPr>
            <p:ph type="sldNum" sz="quarter" idx="32"/>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979048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ata x 4">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9" name="Text Placeholder 8">
            <a:extLst>
              <a:ext uri="{FF2B5EF4-FFF2-40B4-BE49-F238E27FC236}">
                <a16:creationId xmlns:a16="http://schemas.microsoft.com/office/drawing/2014/main" id="{F5FDC202-7730-558A-2EDD-D246BBF97F24}"/>
              </a:ext>
            </a:extLst>
          </p:cNvPr>
          <p:cNvSpPr>
            <a:spLocks noGrp="1"/>
          </p:cNvSpPr>
          <p:nvPr>
            <p:ph type="body" sz="quarter" idx="15" hasCustomPrompt="1"/>
          </p:nvPr>
        </p:nvSpPr>
        <p:spPr>
          <a:xfrm>
            <a:off x="662794" y="7305391"/>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662794"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3" name="Text Placeholder 8">
            <a:extLst>
              <a:ext uri="{FF2B5EF4-FFF2-40B4-BE49-F238E27FC236}">
                <a16:creationId xmlns:a16="http://schemas.microsoft.com/office/drawing/2014/main" id="{C6538951-1E0A-2168-1DC2-C54ABE8D3A05}"/>
              </a:ext>
            </a:extLst>
          </p:cNvPr>
          <p:cNvSpPr>
            <a:spLocks noGrp="1"/>
          </p:cNvSpPr>
          <p:nvPr>
            <p:ph type="body" sz="quarter" idx="16" hasCustomPrompt="1"/>
          </p:nvPr>
        </p:nvSpPr>
        <p:spPr>
          <a:xfrm>
            <a:off x="4886906" y="7305391"/>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4" name="Text Placeholder 7">
            <a:extLst>
              <a:ext uri="{FF2B5EF4-FFF2-40B4-BE49-F238E27FC236}">
                <a16:creationId xmlns:a16="http://schemas.microsoft.com/office/drawing/2014/main" id="{4343E99E-BE17-5F7F-F89E-2F4F19E9A898}"/>
              </a:ext>
            </a:extLst>
          </p:cNvPr>
          <p:cNvSpPr>
            <a:spLocks noGrp="1"/>
          </p:cNvSpPr>
          <p:nvPr>
            <p:ph type="body" sz="quarter" idx="17" hasCustomPrompt="1"/>
          </p:nvPr>
        </p:nvSpPr>
        <p:spPr>
          <a:xfrm>
            <a:off x="4886907"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4" name="Title 1">
            <a:extLst>
              <a:ext uri="{FF2B5EF4-FFF2-40B4-BE49-F238E27FC236}">
                <a16:creationId xmlns:a16="http://schemas.microsoft.com/office/drawing/2014/main" id="{F52B133C-E903-661E-3EB8-13FB3591F2DF}"/>
              </a:ext>
            </a:extLst>
          </p:cNvPr>
          <p:cNvSpPr>
            <a:spLocks noGrp="1"/>
          </p:cNvSpPr>
          <p:nvPr>
            <p:ph type="title" hasCustomPrompt="1"/>
          </p:nvPr>
        </p:nvSpPr>
        <p:spPr>
          <a:xfrm>
            <a:off x="662798" y="1122418"/>
            <a:ext cx="6731777" cy="4526907"/>
          </a:xfrm>
          <a:prstGeom prst="rect">
            <a:avLst/>
          </a:prstGeom>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033FEBE9-83B0-F877-8CB1-5E5E31C51C3F}"/>
              </a:ext>
            </a:extLst>
          </p:cNvPr>
          <p:cNvSpPr>
            <a:spLocks noGrp="1"/>
          </p:cNvSpPr>
          <p:nvPr>
            <p:ph type="body" sz="quarter" idx="27" hasCustomPrompt="1"/>
          </p:nvPr>
        </p:nvSpPr>
        <p:spPr>
          <a:xfrm>
            <a:off x="9111017" y="7305391"/>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7" name="Text Placeholder 7">
            <a:extLst>
              <a:ext uri="{FF2B5EF4-FFF2-40B4-BE49-F238E27FC236}">
                <a16:creationId xmlns:a16="http://schemas.microsoft.com/office/drawing/2014/main" id="{BA052713-380A-2A11-0BE8-AF518BF5353F}"/>
              </a:ext>
            </a:extLst>
          </p:cNvPr>
          <p:cNvSpPr>
            <a:spLocks noGrp="1"/>
          </p:cNvSpPr>
          <p:nvPr>
            <p:ph type="body" sz="quarter" idx="28" hasCustomPrompt="1"/>
          </p:nvPr>
        </p:nvSpPr>
        <p:spPr>
          <a:xfrm>
            <a:off x="9111017"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8" name="Text Placeholder 8">
            <a:extLst>
              <a:ext uri="{FF2B5EF4-FFF2-40B4-BE49-F238E27FC236}">
                <a16:creationId xmlns:a16="http://schemas.microsoft.com/office/drawing/2014/main" id="{312BC464-1AA4-0BAE-7A0A-031867BBAAB1}"/>
              </a:ext>
            </a:extLst>
          </p:cNvPr>
          <p:cNvSpPr>
            <a:spLocks noGrp="1"/>
          </p:cNvSpPr>
          <p:nvPr>
            <p:ph type="body" sz="quarter" idx="29" hasCustomPrompt="1"/>
          </p:nvPr>
        </p:nvSpPr>
        <p:spPr>
          <a:xfrm>
            <a:off x="13335129" y="7305391"/>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1" name="Text Placeholder 7">
            <a:extLst>
              <a:ext uri="{FF2B5EF4-FFF2-40B4-BE49-F238E27FC236}">
                <a16:creationId xmlns:a16="http://schemas.microsoft.com/office/drawing/2014/main" id="{939783E6-CEB5-EFEE-6D7B-4B78630A04E9}"/>
              </a:ext>
            </a:extLst>
          </p:cNvPr>
          <p:cNvSpPr>
            <a:spLocks noGrp="1"/>
          </p:cNvSpPr>
          <p:nvPr>
            <p:ph type="body" sz="quarter" idx="30" hasCustomPrompt="1"/>
          </p:nvPr>
        </p:nvSpPr>
        <p:spPr>
          <a:xfrm>
            <a:off x="13335130"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cxnSp>
        <p:nvCxnSpPr>
          <p:cNvPr id="12" name="Straight Connector 11">
            <a:extLst>
              <a:ext uri="{FF2B5EF4-FFF2-40B4-BE49-F238E27FC236}">
                <a16:creationId xmlns:a16="http://schemas.microsoft.com/office/drawing/2014/main" id="{1DF96CDF-1FFF-5ED0-019D-73D5D32702A8}"/>
              </a:ext>
            </a:extLst>
          </p:cNvPr>
          <p:cNvCxnSpPr>
            <a:cxnSpLocks/>
          </p:cNvCxnSpPr>
          <p:nvPr/>
        </p:nvCxnSpPr>
        <p:spPr>
          <a:xfrm flipH="1">
            <a:off x="661988" y="7116763"/>
            <a:ext cx="165607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7">
            <a:extLst>
              <a:ext uri="{FF2B5EF4-FFF2-40B4-BE49-F238E27FC236}">
                <a16:creationId xmlns:a16="http://schemas.microsoft.com/office/drawing/2014/main" id="{660DC3F9-8337-E9ED-FE36-17C42AE58D40}"/>
              </a:ext>
            </a:extLst>
          </p:cNvPr>
          <p:cNvSpPr>
            <a:spLocks noGrp="1"/>
          </p:cNvSpPr>
          <p:nvPr>
            <p:ph type="body" sz="quarter" idx="31" hasCustomPrompt="1"/>
          </p:nvPr>
        </p:nvSpPr>
        <p:spPr>
          <a:xfrm>
            <a:off x="10502922" y="1170595"/>
            <a:ext cx="6716178" cy="4015554"/>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a:t>
            </a:r>
          </a:p>
        </p:txBody>
      </p:sp>
      <p:sp>
        <p:nvSpPr>
          <p:cNvPr id="5" name="Slide Number Placeholder 4">
            <a:extLst>
              <a:ext uri="{FF2B5EF4-FFF2-40B4-BE49-F238E27FC236}">
                <a16:creationId xmlns:a16="http://schemas.microsoft.com/office/drawing/2014/main" id="{42B7C649-8131-4491-43D1-BAD06290CE7B}"/>
              </a:ext>
            </a:extLst>
          </p:cNvPr>
          <p:cNvSpPr>
            <a:spLocks noGrp="1"/>
          </p:cNvSpPr>
          <p:nvPr>
            <p:ph type="sldNum" sz="quarter" idx="32"/>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88932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ta x 4_2">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9" name="Text Placeholder 8">
            <a:extLst>
              <a:ext uri="{FF2B5EF4-FFF2-40B4-BE49-F238E27FC236}">
                <a16:creationId xmlns:a16="http://schemas.microsoft.com/office/drawing/2014/main" id="{F5FDC202-7730-558A-2EDD-D246BBF97F24}"/>
              </a:ext>
            </a:extLst>
          </p:cNvPr>
          <p:cNvSpPr>
            <a:spLocks noGrp="1"/>
          </p:cNvSpPr>
          <p:nvPr>
            <p:ph type="body" sz="quarter" idx="15" hasCustomPrompt="1"/>
          </p:nvPr>
        </p:nvSpPr>
        <p:spPr>
          <a:xfrm>
            <a:off x="662794" y="7309587"/>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662794"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3" name="Text Placeholder 8">
            <a:extLst>
              <a:ext uri="{FF2B5EF4-FFF2-40B4-BE49-F238E27FC236}">
                <a16:creationId xmlns:a16="http://schemas.microsoft.com/office/drawing/2014/main" id="{C6538951-1E0A-2168-1DC2-C54ABE8D3A05}"/>
              </a:ext>
            </a:extLst>
          </p:cNvPr>
          <p:cNvSpPr>
            <a:spLocks noGrp="1"/>
          </p:cNvSpPr>
          <p:nvPr>
            <p:ph type="body" sz="quarter" idx="16" hasCustomPrompt="1"/>
          </p:nvPr>
        </p:nvSpPr>
        <p:spPr>
          <a:xfrm>
            <a:off x="4886906" y="7309587"/>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4" name="Text Placeholder 7">
            <a:extLst>
              <a:ext uri="{FF2B5EF4-FFF2-40B4-BE49-F238E27FC236}">
                <a16:creationId xmlns:a16="http://schemas.microsoft.com/office/drawing/2014/main" id="{4343E99E-BE17-5F7F-F89E-2F4F19E9A898}"/>
              </a:ext>
            </a:extLst>
          </p:cNvPr>
          <p:cNvSpPr>
            <a:spLocks noGrp="1"/>
          </p:cNvSpPr>
          <p:nvPr>
            <p:ph type="body" sz="quarter" idx="17" hasCustomPrompt="1"/>
          </p:nvPr>
        </p:nvSpPr>
        <p:spPr>
          <a:xfrm>
            <a:off x="4886907"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4" name="Title 1">
            <a:extLst>
              <a:ext uri="{FF2B5EF4-FFF2-40B4-BE49-F238E27FC236}">
                <a16:creationId xmlns:a16="http://schemas.microsoft.com/office/drawing/2014/main" id="{F52B133C-E903-661E-3EB8-13FB3591F2DF}"/>
              </a:ext>
            </a:extLst>
          </p:cNvPr>
          <p:cNvSpPr>
            <a:spLocks noGrp="1"/>
          </p:cNvSpPr>
          <p:nvPr>
            <p:ph type="title" hasCustomPrompt="1"/>
          </p:nvPr>
        </p:nvSpPr>
        <p:spPr>
          <a:xfrm>
            <a:off x="662798" y="1122413"/>
            <a:ext cx="5291915" cy="5168261"/>
          </a:xfrm>
          <a:prstGeom prst="rect">
            <a:avLst/>
          </a:prstGeom>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033FEBE9-83B0-F877-8CB1-5E5E31C51C3F}"/>
              </a:ext>
            </a:extLst>
          </p:cNvPr>
          <p:cNvSpPr>
            <a:spLocks noGrp="1"/>
          </p:cNvSpPr>
          <p:nvPr>
            <p:ph type="body" sz="quarter" idx="27" hasCustomPrompt="1"/>
          </p:nvPr>
        </p:nvSpPr>
        <p:spPr>
          <a:xfrm>
            <a:off x="9111017" y="7309587"/>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7" name="Text Placeholder 7">
            <a:extLst>
              <a:ext uri="{FF2B5EF4-FFF2-40B4-BE49-F238E27FC236}">
                <a16:creationId xmlns:a16="http://schemas.microsoft.com/office/drawing/2014/main" id="{BA052713-380A-2A11-0BE8-AF518BF5353F}"/>
              </a:ext>
            </a:extLst>
          </p:cNvPr>
          <p:cNvSpPr>
            <a:spLocks noGrp="1"/>
          </p:cNvSpPr>
          <p:nvPr>
            <p:ph type="body" sz="quarter" idx="28" hasCustomPrompt="1"/>
          </p:nvPr>
        </p:nvSpPr>
        <p:spPr>
          <a:xfrm>
            <a:off x="9111017"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8" name="Text Placeholder 8">
            <a:extLst>
              <a:ext uri="{FF2B5EF4-FFF2-40B4-BE49-F238E27FC236}">
                <a16:creationId xmlns:a16="http://schemas.microsoft.com/office/drawing/2014/main" id="{312BC464-1AA4-0BAE-7A0A-031867BBAAB1}"/>
              </a:ext>
            </a:extLst>
          </p:cNvPr>
          <p:cNvSpPr>
            <a:spLocks noGrp="1"/>
          </p:cNvSpPr>
          <p:nvPr>
            <p:ph type="body" sz="quarter" idx="29" hasCustomPrompt="1"/>
          </p:nvPr>
        </p:nvSpPr>
        <p:spPr>
          <a:xfrm>
            <a:off x="13335129" y="7309587"/>
            <a:ext cx="2520750" cy="1118770"/>
          </a:xfrm>
          <a:prstGeom prst="rect">
            <a:avLst/>
          </a:prstGeom>
        </p:spPr>
        <p:txBody>
          <a:bodyPr anchor="t"/>
          <a:lstStyle>
            <a:lvl1pPr>
              <a:lnSpc>
                <a:spcPts val="7776"/>
              </a:lnSpc>
              <a:defRPr sz="7200" b="0">
                <a:solidFill>
                  <a:schemeClr val="tx1"/>
                </a:solidFill>
              </a:defRPr>
            </a:lvl1pPr>
            <a:lvl2pPr>
              <a:defRPr/>
            </a:lvl2pPr>
          </a:lstStyle>
          <a:p>
            <a:pPr lvl="0"/>
            <a:r>
              <a:rPr lang="en-US"/>
              <a:t>365</a:t>
            </a:r>
            <a:endParaRPr lang="en-GB"/>
          </a:p>
        </p:txBody>
      </p:sp>
      <p:sp>
        <p:nvSpPr>
          <p:cNvPr id="11" name="Text Placeholder 7">
            <a:extLst>
              <a:ext uri="{FF2B5EF4-FFF2-40B4-BE49-F238E27FC236}">
                <a16:creationId xmlns:a16="http://schemas.microsoft.com/office/drawing/2014/main" id="{939783E6-CEB5-EFEE-6D7B-4B78630A04E9}"/>
              </a:ext>
            </a:extLst>
          </p:cNvPr>
          <p:cNvSpPr>
            <a:spLocks noGrp="1"/>
          </p:cNvSpPr>
          <p:nvPr>
            <p:ph type="body" sz="quarter" idx="30" hasCustomPrompt="1"/>
          </p:nvPr>
        </p:nvSpPr>
        <p:spPr>
          <a:xfrm>
            <a:off x="13335130" y="868649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cxnSp>
        <p:nvCxnSpPr>
          <p:cNvPr id="12" name="Straight Connector 11">
            <a:extLst>
              <a:ext uri="{FF2B5EF4-FFF2-40B4-BE49-F238E27FC236}">
                <a16:creationId xmlns:a16="http://schemas.microsoft.com/office/drawing/2014/main" id="{1DF96CDF-1FFF-5ED0-019D-73D5D32702A8}"/>
              </a:ext>
            </a:extLst>
          </p:cNvPr>
          <p:cNvCxnSpPr>
            <a:cxnSpLocks/>
          </p:cNvCxnSpPr>
          <p:nvPr userDrawn="1"/>
        </p:nvCxnSpPr>
        <p:spPr>
          <a:xfrm flipH="1">
            <a:off x="661988" y="7112444"/>
            <a:ext cx="165607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1999B8CD-757D-3A09-0D3F-DA3D151E1F5C}"/>
              </a:ext>
            </a:extLst>
          </p:cNvPr>
          <p:cNvSpPr>
            <a:spLocks noGrp="1"/>
          </p:cNvSpPr>
          <p:nvPr>
            <p:ph type="body" sz="quarter" idx="26" hasCustomPrompt="1"/>
          </p:nvPr>
        </p:nvSpPr>
        <p:spPr>
          <a:xfrm>
            <a:off x="7714869" y="3982920"/>
            <a:ext cx="3864350" cy="859810"/>
          </a:xfrm>
          <a:prstGeom prst="rect">
            <a:avLst/>
          </a:prstGeom>
        </p:spPr>
        <p:txBody>
          <a:bodyPr numCol="1" spcCol="274320" anchor="t" anchorCtr="0"/>
          <a:lstStyle>
            <a:lvl1pPr marL="0" indent="0">
              <a:lnSpc>
                <a:spcPts val="2160"/>
              </a:lnSpc>
              <a:buFont typeface="Arial" panose="020B0604020202020204" pitchFamily="34" charset="0"/>
              <a:buNone/>
              <a:defRPr sz="1350">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a:t>
            </a:r>
            <a:endParaRPr lang="en-GB"/>
          </a:p>
        </p:txBody>
      </p:sp>
      <p:sp>
        <p:nvSpPr>
          <p:cNvPr id="17" name="Text Placeholder 7">
            <a:extLst>
              <a:ext uri="{FF2B5EF4-FFF2-40B4-BE49-F238E27FC236}">
                <a16:creationId xmlns:a16="http://schemas.microsoft.com/office/drawing/2014/main" id="{2A1C42C3-FA64-3594-F2E2-F817829B7FA2}"/>
              </a:ext>
            </a:extLst>
          </p:cNvPr>
          <p:cNvSpPr>
            <a:spLocks noGrp="1"/>
          </p:cNvSpPr>
          <p:nvPr>
            <p:ph type="body" sz="quarter" idx="33" hasCustomPrompt="1"/>
          </p:nvPr>
        </p:nvSpPr>
        <p:spPr>
          <a:xfrm>
            <a:off x="12263570" y="3982920"/>
            <a:ext cx="3879718" cy="859810"/>
          </a:xfrm>
          <a:prstGeom prst="rect">
            <a:avLst/>
          </a:prstGeom>
        </p:spPr>
        <p:txBody>
          <a:bodyPr numCol="1" spcCol="274320" anchor="t" anchorCtr="0"/>
          <a:lstStyle>
            <a:lvl1pPr marL="0" indent="0">
              <a:lnSpc>
                <a:spcPts val="2160"/>
              </a:lnSpc>
              <a:buFont typeface="Arial" panose="020B0604020202020204" pitchFamily="34" charset="0"/>
              <a:buNone/>
              <a:defRPr sz="1350">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a:t>
            </a:r>
            <a:endParaRPr lang="en-GB"/>
          </a:p>
        </p:txBody>
      </p:sp>
      <p:sp>
        <p:nvSpPr>
          <p:cNvPr id="15" name="Slide Number Placeholder 14">
            <a:extLst>
              <a:ext uri="{FF2B5EF4-FFF2-40B4-BE49-F238E27FC236}">
                <a16:creationId xmlns:a16="http://schemas.microsoft.com/office/drawing/2014/main" id="{0AD57634-E058-39FE-1B33-D66771DD9F5F}"/>
              </a:ext>
            </a:extLst>
          </p:cNvPr>
          <p:cNvSpPr>
            <a:spLocks noGrp="1"/>
          </p:cNvSpPr>
          <p:nvPr>
            <p:ph type="sldNum" sz="quarter" idx="34"/>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57753138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 Data + 1x1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D25AD872-8B45-D1C5-F4D4-7DD124D8AB05}"/>
              </a:ext>
            </a:extLst>
          </p:cNvPr>
          <p:cNvSpPr>
            <a:spLocks noGrp="1"/>
          </p:cNvSpPr>
          <p:nvPr>
            <p:ph type="pic" sz="quarter" idx="14" hasCustomPrompt="1"/>
          </p:nvPr>
        </p:nvSpPr>
        <p:spPr>
          <a:xfrm>
            <a:off x="7683500" y="0"/>
            <a:ext cx="10202863"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6" name="Title 1">
            <a:extLst>
              <a:ext uri="{FF2B5EF4-FFF2-40B4-BE49-F238E27FC236}">
                <a16:creationId xmlns:a16="http://schemas.microsoft.com/office/drawing/2014/main" id="{4DADCC0D-C5A6-03F9-8A90-76705A241893}"/>
              </a:ext>
            </a:extLst>
          </p:cNvPr>
          <p:cNvSpPr>
            <a:spLocks noGrp="1"/>
          </p:cNvSpPr>
          <p:nvPr>
            <p:ph type="title" hasCustomPrompt="1"/>
          </p:nvPr>
        </p:nvSpPr>
        <p:spPr>
          <a:xfrm>
            <a:off x="662796" y="1117857"/>
            <a:ext cx="6372604" cy="1870688"/>
          </a:xfrm>
          <a:prstGeom prst="rect">
            <a:avLst/>
          </a:prstGeo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D86A5DD6-2A56-B0DE-5C05-E67A16196B06}"/>
              </a:ext>
            </a:extLst>
          </p:cNvPr>
          <p:cNvSpPr>
            <a:spLocks noGrp="1"/>
          </p:cNvSpPr>
          <p:nvPr>
            <p:ph type="body" sz="quarter" idx="13" hasCustomPrompt="1"/>
          </p:nvPr>
        </p:nvSpPr>
        <p:spPr>
          <a:xfrm>
            <a:off x="662796" y="7276512"/>
            <a:ext cx="6357835" cy="2341401"/>
          </a:xfrm>
          <a:prstGeom prst="rect">
            <a:avLst/>
          </a:prstGeom>
        </p:spPr>
        <p:txBody>
          <a:bodyPr numCol="1" spcCol="548640" anchor="b"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a:t>
            </a:r>
          </a:p>
        </p:txBody>
      </p:sp>
      <p:sp>
        <p:nvSpPr>
          <p:cNvPr id="13" name="Chart Placeholder 4">
            <a:extLst>
              <a:ext uri="{FF2B5EF4-FFF2-40B4-BE49-F238E27FC236}">
                <a16:creationId xmlns:a16="http://schemas.microsoft.com/office/drawing/2014/main" id="{994DA9F1-0B54-8D91-1BC8-BFBF8E00F140}"/>
              </a:ext>
            </a:extLst>
          </p:cNvPr>
          <p:cNvSpPr>
            <a:spLocks noGrp="1"/>
          </p:cNvSpPr>
          <p:nvPr>
            <p:ph type="chart" sz="quarter" idx="32"/>
          </p:nvPr>
        </p:nvSpPr>
        <p:spPr>
          <a:xfrm>
            <a:off x="662796" y="4331371"/>
            <a:ext cx="6357835" cy="2566737"/>
          </a:xfrm>
        </p:spPr>
        <p:txBody>
          <a:bodyPr/>
          <a:lstStyle>
            <a:lvl1pPr algn="ctr">
              <a:defRPr sz="1350">
                <a:solidFill>
                  <a:schemeClr val="bg1"/>
                </a:solidFill>
              </a:defRPr>
            </a:lvl1pPr>
          </a:lstStyle>
          <a:p>
            <a:r>
              <a:rPr lang="en-US"/>
              <a:t>Click icon to add chart</a:t>
            </a:r>
            <a:endParaRPr lang="en-GB"/>
          </a:p>
        </p:txBody>
      </p:sp>
      <p:sp>
        <p:nvSpPr>
          <p:cNvPr id="2" name="Slide Number Placeholder 1">
            <a:extLst>
              <a:ext uri="{FF2B5EF4-FFF2-40B4-BE49-F238E27FC236}">
                <a16:creationId xmlns:a16="http://schemas.microsoft.com/office/drawing/2014/main" id="{F312467E-E9E7-2F5D-416C-2BA0A70B94AF}"/>
              </a:ext>
            </a:extLst>
          </p:cNvPr>
          <p:cNvSpPr>
            <a:spLocks noGrp="1"/>
          </p:cNvSpPr>
          <p:nvPr>
            <p:ph type="sldNum" sz="quarter" idx="33"/>
          </p:nvPr>
        </p:nvSpPr>
        <p:spPr/>
        <p:txBody>
          <a:bodyPr/>
          <a:lstStyle>
            <a:lvl1pPr>
              <a:defRPr>
                <a:solidFill>
                  <a:schemeClr val="bg1"/>
                </a:solidFill>
              </a:defRPr>
            </a:lvl1pPr>
          </a:lstStyle>
          <a:p>
            <a:fld id="{387AECDB-6C85-4FE3-9DAF-486A9B5BAE12}" type="slidenum">
              <a:rPr lang="en-GB" smtClean="0"/>
              <a:pPr/>
              <a:t>‹#›</a:t>
            </a:fld>
            <a:endParaRPr lang="en-GB"/>
          </a:p>
        </p:txBody>
      </p:sp>
    </p:spTree>
    <p:extLst>
      <p:ext uri="{BB962C8B-B14F-4D97-AF65-F5344CB8AC3E}">
        <p14:creationId xmlns:p14="http://schemas.microsoft.com/office/powerpoint/2010/main" val="23570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4x5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491788" y="492125"/>
            <a:ext cx="6726807" cy="8893175"/>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4x5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7" y="2110293"/>
            <a:ext cx="8433824" cy="4277200"/>
          </a:xfrm>
          <a:prstGeom prst="rect">
            <a:avLst/>
          </a:prstGeom>
        </p:spPr>
        <p:txBody>
          <a:bodyPr>
            <a:noAutofit/>
          </a:bodyPr>
          <a:lstStyle>
            <a:lvl1pPr algn="l">
              <a:lnSpc>
                <a:spcPts val="9450"/>
              </a:lnSpc>
              <a:defRPr sz="9000">
                <a:solidFill>
                  <a:schemeClr val="tx1"/>
                </a:solidFill>
              </a:defRPr>
            </a:lvl1pPr>
          </a:lstStyle>
          <a:p>
            <a:r>
              <a:rPr lang="en-US"/>
              <a:t>Click to Edit Master Title Style</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2796" y="6984387"/>
            <a:ext cx="7569467" cy="1166812"/>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tx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GB"/>
              <a:t>Header Text – Remove if Not Needed</a:t>
            </a:r>
            <a:endParaRPr lang="en-US"/>
          </a:p>
        </p:txBody>
      </p:sp>
      <p:cxnSp>
        <p:nvCxnSpPr>
          <p:cNvPr id="9" name="Straight Connector 8">
            <a:extLst>
              <a:ext uri="{FF2B5EF4-FFF2-40B4-BE49-F238E27FC236}">
                <a16:creationId xmlns:a16="http://schemas.microsoft.com/office/drawing/2014/main" id="{374EF95F-B05F-B6DF-BB96-37324444A58D}"/>
              </a:ext>
            </a:extLst>
          </p:cNvPr>
          <p:cNvCxnSpPr>
            <a:cxnSpLocks/>
          </p:cNvCxnSpPr>
          <p:nvPr userDrawn="1"/>
        </p:nvCxnSpPr>
        <p:spPr>
          <a:xfrm>
            <a:off x="661988" y="6469063"/>
            <a:ext cx="843382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1942FF7-03F5-2A80-4DA7-583D6BA4AE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88" y="9059970"/>
            <a:ext cx="1773025" cy="325330"/>
          </a:xfrm>
          <a:prstGeom prst="rect">
            <a:avLst/>
          </a:prstGeom>
        </p:spPr>
      </p:pic>
    </p:spTree>
    <p:extLst>
      <p:ext uri="{BB962C8B-B14F-4D97-AF65-F5344CB8AC3E}">
        <p14:creationId xmlns:p14="http://schemas.microsoft.com/office/powerpoint/2010/main" val="3622165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 Sidebar + Dat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p:nvSpPr>
        <p:spPr>
          <a:xfrm>
            <a:off x="11931650" y="0"/>
            <a:ext cx="5954714"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0891" y="1119592"/>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5078"/>
            <a:ext cx="9507609" cy="1517319"/>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9" y="4255871"/>
            <a:ext cx="10375433" cy="5173578"/>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scelerisque. Nam vitae varius eros. Phasellus a tellus sit amet massa placerat rutrum id sed odio. Ut convallis vel libero et aliquet.</a:t>
            </a:r>
          </a:p>
          <a:p>
            <a:pPr lvl="0"/>
            <a:r>
              <a:rPr lang="en-US"/>
              <a:t>Phasellus a tellus sit amet massa placerat rutrum id sed odio. Ut convallis vel libero et aliquet. </a:t>
            </a:r>
          </a:p>
        </p:txBody>
      </p:sp>
      <p:sp>
        <p:nvSpPr>
          <p:cNvPr id="9" name="Chart Placeholder 4">
            <a:extLst>
              <a:ext uri="{FF2B5EF4-FFF2-40B4-BE49-F238E27FC236}">
                <a16:creationId xmlns:a16="http://schemas.microsoft.com/office/drawing/2014/main" id="{ADD2119B-E14C-2192-7AB1-B177A0D1BD9B}"/>
              </a:ext>
            </a:extLst>
          </p:cNvPr>
          <p:cNvSpPr>
            <a:spLocks noGrp="1"/>
          </p:cNvSpPr>
          <p:nvPr>
            <p:ph type="chart" sz="quarter" idx="32"/>
          </p:nvPr>
        </p:nvSpPr>
        <p:spPr>
          <a:xfrm>
            <a:off x="12799831" y="3740821"/>
            <a:ext cx="3888437" cy="3333524"/>
          </a:xfrm>
        </p:spPr>
        <p:txBody>
          <a:bodyPr/>
          <a:lstStyle>
            <a:lvl1pPr algn="ctr">
              <a:defRPr sz="1350"/>
            </a:lvl1pPr>
          </a:lstStyle>
          <a:p>
            <a:r>
              <a:rPr lang="en-US"/>
              <a:t>Click icon to add chart</a:t>
            </a:r>
            <a:endParaRPr lang="en-GB"/>
          </a:p>
        </p:txBody>
      </p:sp>
      <p:sp>
        <p:nvSpPr>
          <p:cNvPr id="11" name="Text Placeholder 7">
            <a:extLst>
              <a:ext uri="{FF2B5EF4-FFF2-40B4-BE49-F238E27FC236}">
                <a16:creationId xmlns:a16="http://schemas.microsoft.com/office/drawing/2014/main" id="{67845BB9-4C02-F001-62D9-38007F1744AC}"/>
              </a:ext>
            </a:extLst>
          </p:cNvPr>
          <p:cNvSpPr>
            <a:spLocks noGrp="1"/>
          </p:cNvSpPr>
          <p:nvPr>
            <p:ph type="body" sz="quarter" idx="33" hasCustomPrompt="1"/>
          </p:nvPr>
        </p:nvSpPr>
        <p:spPr>
          <a:xfrm>
            <a:off x="12800079" y="1329564"/>
            <a:ext cx="3879718" cy="2314853"/>
          </a:xfrm>
          <a:prstGeom prst="rect">
            <a:avLst/>
          </a:prstGeom>
        </p:spPr>
        <p:txBody>
          <a:bodyPr vert="horz" lIns="0" tIns="0" rIns="0" bIns="0" numCol="1" spcCol="548640" rtlCol="0" anchor="t" anchorCtr="0">
            <a:noAutofit/>
          </a:bodyPr>
          <a:lstStyle>
            <a:lvl1pPr>
              <a:defRPr lang="en-GB" dirty="0"/>
            </a:lvl1pPr>
          </a:lstStyle>
          <a:p>
            <a:pPr lvl="0">
              <a:buFont typeface="Arial" panose="020B0604020202020204" pitchFamily="34" charset="0"/>
            </a:pPr>
            <a:r>
              <a:rPr lang="en-US"/>
              <a:t>Lorem ipsum dolor sit amet, consectetur adipiscing elit. Sed porta magna eget est porttitor, nec rutrum nisi scelerisque. Nam vitae varius</a:t>
            </a:r>
            <a:endParaRPr lang="en-GB"/>
          </a:p>
        </p:txBody>
      </p:sp>
      <p:sp>
        <p:nvSpPr>
          <p:cNvPr id="12" name="Text Placeholder 8">
            <a:extLst>
              <a:ext uri="{FF2B5EF4-FFF2-40B4-BE49-F238E27FC236}">
                <a16:creationId xmlns:a16="http://schemas.microsoft.com/office/drawing/2014/main" id="{32FB87E2-5224-7AB0-0ADE-BAE4069D596F}"/>
              </a:ext>
            </a:extLst>
          </p:cNvPr>
          <p:cNvSpPr>
            <a:spLocks noGrp="1"/>
          </p:cNvSpPr>
          <p:nvPr>
            <p:ph type="body" sz="quarter" idx="27" hasCustomPrompt="1"/>
          </p:nvPr>
        </p:nvSpPr>
        <p:spPr>
          <a:xfrm>
            <a:off x="12795720" y="7415696"/>
            <a:ext cx="3888436" cy="1118770"/>
          </a:xfrm>
          <a:prstGeom prst="rect">
            <a:avLst/>
          </a:prstGeom>
        </p:spPr>
        <p:txBody>
          <a:bodyPr anchor="t"/>
          <a:lstStyle>
            <a:lvl1pPr algn="ctr">
              <a:lnSpc>
                <a:spcPts val="10440"/>
              </a:lnSpc>
              <a:defRPr sz="7200" b="0">
                <a:solidFill>
                  <a:schemeClr val="tx1"/>
                </a:solidFill>
              </a:defRPr>
            </a:lvl1pPr>
            <a:lvl2pPr>
              <a:defRPr/>
            </a:lvl2pPr>
          </a:lstStyle>
          <a:p>
            <a:pPr lvl="0"/>
            <a:r>
              <a:rPr lang="en-US"/>
              <a:t>365</a:t>
            </a:r>
            <a:endParaRPr lang="en-GB"/>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12799829" y="8598504"/>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6" name="Slide Number Placeholder 5">
            <a:extLst>
              <a:ext uri="{FF2B5EF4-FFF2-40B4-BE49-F238E27FC236}">
                <a16:creationId xmlns:a16="http://schemas.microsoft.com/office/drawing/2014/main" id="{AF5368C3-F7C2-102F-C609-80A0278D4A8F}"/>
              </a:ext>
            </a:extLst>
          </p:cNvPr>
          <p:cNvSpPr>
            <a:spLocks noGrp="1"/>
          </p:cNvSpPr>
          <p:nvPr>
            <p:ph type="sldNum" sz="quarter" idx="34"/>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986008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 Sidebar + Data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userDrawn="1"/>
        </p:nvSpPr>
        <p:spPr>
          <a:xfrm>
            <a:off x="11931650" y="0"/>
            <a:ext cx="5954713"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21399"/>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44742"/>
            <a:ext cx="10375433" cy="5173578"/>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scelerisque. Nam vitae varius eros. Phasellus a tellus sit amet massa placerat rutrum id sed odio. Ut convallis vel libero et aliquet.</a:t>
            </a:r>
          </a:p>
          <a:p>
            <a:pPr lvl="0"/>
            <a:r>
              <a:rPr lang="en-US"/>
              <a:t>Phasellus a tellus sit amet massa placerat rutrum id sed odio. Ut convallis vel libero et. </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12956991" y="3447105"/>
            <a:ext cx="3191993"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0" name="Text Placeholder 7">
            <a:extLst>
              <a:ext uri="{FF2B5EF4-FFF2-40B4-BE49-F238E27FC236}">
                <a16:creationId xmlns:a16="http://schemas.microsoft.com/office/drawing/2014/main" id="{133D5E51-6DFA-37C2-E8D8-2ED36008D9E3}"/>
              </a:ext>
            </a:extLst>
          </p:cNvPr>
          <p:cNvSpPr>
            <a:spLocks noGrp="1"/>
          </p:cNvSpPr>
          <p:nvPr>
            <p:ph type="body" sz="quarter" idx="36" hasCustomPrompt="1"/>
          </p:nvPr>
        </p:nvSpPr>
        <p:spPr>
          <a:xfrm>
            <a:off x="12952883" y="8305873"/>
            <a:ext cx="3191993"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9" name="Text Placeholder 12">
            <a:extLst>
              <a:ext uri="{FF2B5EF4-FFF2-40B4-BE49-F238E27FC236}">
                <a16:creationId xmlns:a16="http://schemas.microsoft.com/office/drawing/2014/main" id="{E3F08D1F-C961-C345-ABE6-475C2FC989EF}"/>
              </a:ext>
            </a:extLst>
          </p:cNvPr>
          <p:cNvSpPr>
            <a:spLocks noGrp="1"/>
          </p:cNvSpPr>
          <p:nvPr>
            <p:ph type="body" sz="quarter" idx="30" hasCustomPrompt="1"/>
          </p:nvPr>
        </p:nvSpPr>
        <p:spPr>
          <a:xfrm>
            <a:off x="12956990" y="2677389"/>
            <a:ext cx="2834302" cy="644589"/>
          </a:xfrm>
        </p:spPr>
        <p:txBody>
          <a:bodyPr anchor="b" anchorCtr="0"/>
          <a:lstStyle>
            <a:lvl1pPr algn="l">
              <a:lnSpc>
                <a:spcPct val="100000"/>
              </a:lnSpc>
              <a:defRPr sz="3200">
                <a:solidFill>
                  <a:schemeClr val="tx1"/>
                </a:solidFill>
              </a:defRPr>
            </a:lvl1pPr>
          </a:lstStyle>
          <a:p>
            <a:pPr lvl="0"/>
            <a:r>
              <a:rPr lang="en-US"/>
              <a:t>00%</a:t>
            </a:r>
            <a:endParaRPr lang="en-GB"/>
          </a:p>
        </p:txBody>
      </p:sp>
      <p:sp>
        <p:nvSpPr>
          <p:cNvPr id="22" name="Text Placeholder 12">
            <a:extLst>
              <a:ext uri="{FF2B5EF4-FFF2-40B4-BE49-F238E27FC236}">
                <a16:creationId xmlns:a16="http://schemas.microsoft.com/office/drawing/2014/main" id="{753BA87C-EE28-604B-8577-D3FAA5F3E476}"/>
              </a:ext>
            </a:extLst>
          </p:cNvPr>
          <p:cNvSpPr>
            <a:spLocks noGrp="1"/>
          </p:cNvSpPr>
          <p:nvPr>
            <p:ph type="body" sz="quarter" idx="37" hasCustomPrompt="1"/>
          </p:nvPr>
        </p:nvSpPr>
        <p:spPr>
          <a:xfrm>
            <a:off x="12956990" y="7534588"/>
            <a:ext cx="2834302" cy="644589"/>
          </a:xfrm>
        </p:spPr>
        <p:txBody>
          <a:bodyPr anchor="b" anchorCtr="0"/>
          <a:lstStyle>
            <a:lvl1pPr algn="l">
              <a:lnSpc>
                <a:spcPct val="100000"/>
              </a:lnSpc>
              <a:defRPr sz="3200">
                <a:solidFill>
                  <a:schemeClr val="tx1"/>
                </a:solidFill>
              </a:defRPr>
            </a:lvl1pPr>
          </a:lstStyle>
          <a:p>
            <a:pPr lvl="0"/>
            <a:r>
              <a:rPr lang="en-US"/>
              <a:t>00%</a:t>
            </a:r>
            <a:endParaRPr lang="en-GB"/>
          </a:p>
        </p:txBody>
      </p:sp>
      <p:sp>
        <p:nvSpPr>
          <p:cNvPr id="12" name="Chart Placeholder 4">
            <a:extLst>
              <a:ext uri="{FF2B5EF4-FFF2-40B4-BE49-F238E27FC236}">
                <a16:creationId xmlns:a16="http://schemas.microsoft.com/office/drawing/2014/main" id="{08E9617E-7F97-6C4C-9802-D11F0B9D333D}"/>
              </a:ext>
            </a:extLst>
          </p:cNvPr>
          <p:cNvSpPr>
            <a:spLocks noGrp="1"/>
          </p:cNvSpPr>
          <p:nvPr>
            <p:ph type="chart" sz="quarter" idx="32"/>
          </p:nvPr>
        </p:nvSpPr>
        <p:spPr>
          <a:xfrm>
            <a:off x="12956994" y="558665"/>
            <a:ext cx="3888437" cy="2276007"/>
          </a:xfrm>
        </p:spPr>
        <p:txBody>
          <a:bodyPr/>
          <a:lstStyle>
            <a:lvl1pPr algn="ctr">
              <a:defRPr sz="1350"/>
            </a:lvl1pPr>
          </a:lstStyle>
          <a:p>
            <a:r>
              <a:rPr lang="en-US"/>
              <a:t>Click icon to add chart</a:t>
            </a:r>
            <a:endParaRPr lang="en-GB"/>
          </a:p>
        </p:txBody>
      </p:sp>
      <p:sp>
        <p:nvSpPr>
          <p:cNvPr id="14" name="Chart Placeholder 4">
            <a:extLst>
              <a:ext uri="{FF2B5EF4-FFF2-40B4-BE49-F238E27FC236}">
                <a16:creationId xmlns:a16="http://schemas.microsoft.com/office/drawing/2014/main" id="{287333A2-56BA-9448-927E-5EE591E64F19}"/>
              </a:ext>
            </a:extLst>
          </p:cNvPr>
          <p:cNvSpPr>
            <a:spLocks noGrp="1"/>
          </p:cNvSpPr>
          <p:nvPr>
            <p:ph type="chart" sz="quarter" idx="34"/>
          </p:nvPr>
        </p:nvSpPr>
        <p:spPr>
          <a:xfrm>
            <a:off x="12956994" y="5524969"/>
            <a:ext cx="3888437" cy="2276007"/>
          </a:xfrm>
        </p:spPr>
        <p:txBody>
          <a:bodyPr/>
          <a:lstStyle>
            <a:lvl1pPr algn="ctr">
              <a:defRPr sz="1350"/>
            </a:lvl1pPr>
          </a:lstStyle>
          <a:p>
            <a:r>
              <a:rPr lang="en-US"/>
              <a:t>Click icon to add chart</a:t>
            </a:r>
            <a:endParaRPr lang="en-GB"/>
          </a:p>
        </p:txBody>
      </p:sp>
      <p:sp>
        <p:nvSpPr>
          <p:cNvPr id="6" name="Slide Number Placeholder 5">
            <a:extLst>
              <a:ext uri="{FF2B5EF4-FFF2-40B4-BE49-F238E27FC236}">
                <a16:creationId xmlns:a16="http://schemas.microsoft.com/office/drawing/2014/main" id="{5E5D6E7B-DFC0-B19A-A9C9-F23F4FE2863D}"/>
              </a:ext>
            </a:extLst>
          </p:cNvPr>
          <p:cNvSpPr>
            <a:spLocks noGrp="1"/>
          </p:cNvSpPr>
          <p:nvPr>
            <p:ph type="sldNum" sz="quarter" idx="38"/>
          </p:nvPr>
        </p:nvSpPr>
        <p:spPr/>
        <p:txBody>
          <a:bodyPr/>
          <a:lstStyle/>
          <a:p>
            <a:fld id="{387AECDB-6C85-4FE3-9DAF-486A9B5BAE12}" type="slidenum">
              <a:rPr lang="en-GB" smtClean="0"/>
              <a:pPr/>
              <a:t>‹#›</a:t>
            </a:fld>
            <a:endParaRPr lang="en-GB"/>
          </a:p>
        </p:txBody>
      </p:sp>
      <p:sp>
        <p:nvSpPr>
          <p:cNvPr id="15" name="Text Placeholder 4">
            <a:extLst>
              <a:ext uri="{FF2B5EF4-FFF2-40B4-BE49-F238E27FC236}">
                <a16:creationId xmlns:a16="http://schemas.microsoft.com/office/drawing/2014/main" id="{06113691-8DA2-1C45-92F3-AC82AFA8EA7E}"/>
              </a:ext>
            </a:extLst>
          </p:cNvPr>
          <p:cNvSpPr>
            <a:spLocks noGrp="1"/>
          </p:cNvSpPr>
          <p:nvPr>
            <p:ph type="body" sz="quarter" idx="12" hasCustomPrompt="1"/>
          </p:nvPr>
        </p:nvSpPr>
        <p:spPr>
          <a:xfrm>
            <a:off x="663068" y="2128028"/>
            <a:ext cx="9526067" cy="1546393"/>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a:t>
            </a:r>
          </a:p>
        </p:txBody>
      </p:sp>
    </p:spTree>
    <p:extLst>
      <p:ext uri="{BB962C8B-B14F-4D97-AF65-F5344CB8AC3E}">
        <p14:creationId xmlns:p14="http://schemas.microsoft.com/office/powerpoint/2010/main" val="3736021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9x16 Image +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12784847" y="0"/>
            <a:ext cx="5101515"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Title 1">
            <a:extLst>
              <a:ext uri="{FF2B5EF4-FFF2-40B4-BE49-F238E27FC236}">
                <a16:creationId xmlns:a16="http://schemas.microsoft.com/office/drawing/2014/main" id="{AF4299FE-296F-CFFB-DFF7-E3D338BFB487}"/>
              </a:ext>
            </a:extLst>
          </p:cNvPr>
          <p:cNvSpPr>
            <a:spLocks noGrp="1"/>
          </p:cNvSpPr>
          <p:nvPr>
            <p:ph type="title" hasCustomPrompt="1"/>
          </p:nvPr>
        </p:nvSpPr>
        <p:spPr>
          <a:xfrm>
            <a:off x="663070" y="3876192"/>
            <a:ext cx="5294857" cy="3513222"/>
          </a:xfrm>
          <a:prstGeom prst="rect">
            <a:avLst/>
          </a:prstGeom>
        </p:spPr>
        <p:txBody>
          <a:bodyPr numCol="1" anchor="b" anchorCtr="0"/>
          <a:lstStyle/>
          <a:p>
            <a:r>
              <a:rPr lang="en-GB"/>
              <a:t>Hybrid Collaboration </a:t>
            </a:r>
            <a:r>
              <a:rPr lang="en-US"/>
              <a:t>Lorem Ipsum Dolor Sit Amet Lorem Ipsum</a:t>
            </a:r>
            <a:endParaRPr lang="en-GB"/>
          </a:p>
        </p:txBody>
      </p:sp>
      <p:sp>
        <p:nvSpPr>
          <p:cNvPr id="2" name="Text Placeholder 4">
            <a:extLst>
              <a:ext uri="{FF2B5EF4-FFF2-40B4-BE49-F238E27FC236}">
                <a16:creationId xmlns:a16="http://schemas.microsoft.com/office/drawing/2014/main" id="{59E05C62-6257-0E1D-1731-BCA26A7F2D7A}"/>
              </a:ext>
            </a:extLst>
          </p:cNvPr>
          <p:cNvSpPr>
            <a:spLocks noGrp="1"/>
          </p:cNvSpPr>
          <p:nvPr>
            <p:ph type="body" sz="quarter" idx="12" hasCustomPrompt="1"/>
          </p:nvPr>
        </p:nvSpPr>
        <p:spPr>
          <a:xfrm>
            <a:off x="663070" y="7774677"/>
            <a:ext cx="5294857" cy="1706209"/>
          </a:xfrm>
          <a:prstGeom prst="rect">
            <a:avLst/>
          </a:prstGeom>
        </p:spPr>
        <p:txBody>
          <a:bodyPr anchor="b"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amet, consectetur adipiscing elit. </a:t>
            </a:r>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bg1"/>
                </a:solidFill>
              </a:defRPr>
            </a:lvl1pPr>
          </a:lstStyle>
          <a:p>
            <a:fld id="{387AECDB-6C85-4FE3-9DAF-486A9B5BAE12}" type="slidenum">
              <a:rPr lang="en-GB" smtClean="0"/>
              <a:pPr/>
              <a:t>‹#›</a:t>
            </a:fld>
            <a:endParaRPr lang="en-GB"/>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13653104" y="3437787"/>
            <a:ext cx="3281362"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4" name="Text Placeholder 7">
            <a:extLst>
              <a:ext uri="{FF2B5EF4-FFF2-40B4-BE49-F238E27FC236}">
                <a16:creationId xmlns:a16="http://schemas.microsoft.com/office/drawing/2014/main" id="{F3D71828-4F5C-3C4D-9742-7034F7D9ACAD}"/>
              </a:ext>
            </a:extLst>
          </p:cNvPr>
          <p:cNvSpPr>
            <a:spLocks noGrp="1"/>
          </p:cNvSpPr>
          <p:nvPr>
            <p:ph type="body" sz="quarter" idx="36" hasCustomPrompt="1"/>
          </p:nvPr>
        </p:nvSpPr>
        <p:spPr>
          <a:xfrm>
            <a:off x="13663614" y="8300221"/>
            <a:ext cx="3281362"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6" name="Text Placeholder 12">
            <a:extLst>
              <a:ext uri="{FF2B5EF4-FFF2-40B4-BE49-F238E27FC236}">
                <a16:creationId xmlns:a16="http://schemas.microsoft.com/office/drawing/2014/main" id="{750FEA9B-03DA-6440-950B-F8B71F6472E9}"/>
              </a:ext>
            </a:extLst>
          </p:cNvPr>
          <p:cNvSpPr>
            <a:spLocks noGrp="1"/>
          </p:cNvSpPr>
          <p:nvPr>
            <p:ph type="body" sz="quarter" idx="38" hasCustomPrompt="1"/>
          </p:nvPr>
        </p:nvSpPr>
        <p:spPr>
          <a:xfrm>
            <a:off x="13651400" y="7536737"/>
            <a:ext cx="2834302" cy="644589"/>
          </a:xfrm>
        </p:spPr>
        <p:txBody>
          <a:bodyPr anchor="b" anchorCtr="0"/>
          <a:lstStyle>
            <a:lvl1pPr algn="l">
              <a:lnSpc>
                <a:spcPct val="100000"/>
              </a:lnSpc>
              <a:defRPr sz="3200">
                <a:solidFill>
                  <a:schemeClr val="tx1"/>
                </a:solidFill>
              </a:defRPr>
            </a:lvl1pPr>
          </a:lstStyle>
          <a:p>
            <a:pPr lvl="0"/>
            <a:r>
              <a:rPr lang="en-US"/>
              <a:t>00%</a:t>
            </a:r>
            <a:endParaRPr lang="en-GB"/>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7126998" y="0"/>
            <a:ext cx="5657850"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9x16 image</a:t>
            </a:r>
          </a:p>
        </p:txBody>
      </p:sp>
    </p:spTree>
    <p:extLst>
      <p:ext uri="{BB962C8B-B14F-4D97-AF65-F5344CB8AC3E}">
        <p14:creationId xmlns:p14="http://schemas.microsoft.com/office/powerpoint/2010/main" val="3801807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debar + 9x16 Imag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7937" y="0"/>
            <a:ext cx="3470275"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10215480" y="507752"/>
            <a:ext cx="6716178" cy="294213"/>
          </a:xfrm>
          <a:prstGeom prst="rect">
            <a:avLst/>
          </a:prstGeom>
        </p:spPr>
        <p:txBody>
          <a:bodyPr/>
          <a:lstStyle/>
          <a:p>
            <a:r>
              <a:rPr lang="en-US" noProof="0"/>
              <a:t>Header Text – Remove if Not Needed</a:t>
            </a:r>
          </a:p>
        </p:txBody>
      </p:sp>
      <p:sp>
        <p:nvSpPr>
          <p:cNvPr id="4" name="Title 1">
            <a:extLst>
              <a:ext uri="{FF2B5EF4-FFF2-40B4-BE49-F238E27FC236}">
                <a16:creationId xmlns:a16="http://schemas.microsoft.com/office/drawing/2014/main" id="{AF4299FE-296F-CFFB-DFF7-E3D338BFB487}"/>
              </a:ext>
            </a:extLst>
          </p:cNvPr>
          <p:cNvSpPr>
            <a:spLocks noGrp="1"/>
          </p:cNvSpPr>
          <p:nvPr>
            <p:ph type="title" hasCustomPrompt="1"/>
          </p:nvPr>
        </p:nvSpPr>
        <p:spPr>
          <a:xfrm>
            <a:off x="10202863" y="1496769"/>
            <a:ext cx="7020430" cy="3918014"/>
          </a:xfrm>
          <a:prstGeom prst="rect">
            <a:avLst/>
          </a:prstGeom>
        </p:spPr>
        <p:txBody>
          <a:bodyPr numCol="1" anchor="b" anchorCtr="0"/>
          <a:lstStyle/>
          <a:p>
            <a:r>
              <a:rPr lang="en-GB"/>
              <a:t>Hybrid Collaboration </a:t>
            </a:r>
            <a:r>
              <a:rPr lang="en-US"/>
              <a:t>Lorem Ipsum Dolor Sit Amet Lorem Ipsum</a:t>
            </a:r>
            <a:endParaRPr lang="en-GB"/>
          </a:p>
        </p:txBody>
      </p:sp>
      <p:sp>
        <p:nvSpPr>
          <p:cNvPr id="2" name="Text Placeholder 4">
            <a:extLst>
              <a:ext uri="{FF2B5EF4-FFF2-40B4-BE49-F238E27FC236}">
                <a16:creationId xmlns:a16="http://schemas.microsoft.com/office/drawing/2014/main" id="{59E05C62-6257-0E1D-1731-BCA26A7F2D7A}"/>
              </a:ext>
            </a:extLst>
          </p:cNvPr>
          <p:cNvSpPr>
            <a:spLocks noGrp="1"/>
          </p:cNvSpPr>
          <p:nvPr>
            <p:ph type="body" sz="quarter" idx="12" hasCustomPrompt="1"/>
          </p:nvPr>
        </p:nvSpPr>
        <p:spPr>
          <a:xfrm>
            <a:off x="10202863" y="5658790"/>
            <a:ext cx="7020430" cy="1052935"/>
          </a:xfrm>
          <a:prstGeom prst="rect">
            <a:avLst/>
          </a:prstGeom>
        </p:spPr>
        <p:txBody>
          <a:bodyPr anchor="t"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amet, consectetur adipiscing elit. </a:t>
            </a:r>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661986" y="1496769"/>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3470275" y="0"/>
            <a:ext cx="5616575" cy="10068026"/>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9x16 image</a:t>
            </a:r>
          </a:p>
        </p:txBody>
      </p:sp>
      <p:sp>
        <p:nvSpPr>
          <p:cNvPr id="5" name="Text Placeholder 7">
            <a:extLst>
              <a:ext uri="{FF2B5EF4-FFF2-40B4-BE49-F238E27FC236}">
                <a16:creationId xmlns:a16="http://schemas.microsoft.com/office/drawing/2014/main" id="{E2DF3EAB-25B7-DDD1-D1E8-90D1C9BC1FB5}"/>
              </a:ext>
            </a:extLst>
          </p:cNvPr>
          <p:cNvSpPr>
            <a:spLocks noGrp="1"/>
          </p:cNvSpPr>
          <p:nvPr>
            <p:ph type="body" sz="quarter" idx="38" hasCustomPrompt="1"/>
          </p:nvPr>
        </p:nvSpPr>
        <p:spPr>
          <a:xfrm>
            <a:off x="661986" y="3923152"/>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8" name="Text Placeholder 7">
            <a:extLst>
              <a:ext uri="{FF2B5EF4-FFF2-40B4-BE49-F238E27FC236}">
                <a16:creationId xmlns:a16="http://schemas.microsoft.com/office/drawing/2014/main" id="{EDBB5E7F-F105-E0AF-8A8C-66C02AAD6F29}"/>
              </a:ext>
            </a:extLst>
          </p:cNvPr>
          <p:cNvSpPr>
            <a:spLocks noGrp="1"/>
          </p:cNvSpPr>
          <p:nvPr>
            <p:ph type="body" sz="quarter" idx="39" hasCustomPrompt="1"/>
          </p:nvPr>
        </p:nvSpPr>
        <p:spPr>
          <a:xfrm>
            <a:off x="661986" y="6409824"/>
            <a:ext cx="2484437"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10" name="Text Placeholder 7">
            <a:extLst>
              <a:ext uri="{FF2B5EF4-FFF2-40B4-BE49-F238E27FC236}">
                <a16:creationId xmlns:a16="http://schemas.microsoft.com/office/drawing/2014/main" id="{403B7E2F-A24F-4922-CF19-2D6ED05B9954}"/>
              </a:ext>
            </a:extLst>
          </p:cNvPr>
          <p:cNvSpPr>
            <a:spLocks noGrp="1"/>
          </p:cNvSpPr>
          <p:nvPr>
            <p:ph type="body" sz="quarter" idx="40" hasCustomPrompt="1"/>
          </p:nvPr>
        </p:nvSpPr>
        <p:spPr>
          <a:xfrm>
            <a:off x="661986" y="8740387"/>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12" name="Text Placeholder 7">
            <a:extLst>
              <a:ext uri="{FF2B5EF4-FFF2-40B4-BE49-F238E27FC236}">
                <a16:creationId xmlns:a16="http://schemas.microsoft.com/office/drawing/2014/main" id="{DDDAED58-A2E3-FA46-A5EB-FB1833A17093}"/>
              </a:ext>
            </a:extLst>
          </p:cNvPr>
          <p:cNvSpPr>
            <a:spLocks noGrp="1"/>
          </p:cNvSpPr>
          <p:nvPr>
            <p:ph type="body" sz="quarter" idx="13" hasCustomPrompt="1"/>
          </p:nvPr>
        </p:nvSpPr>
        <p:spPr>
          <a:xfrm>
            <a:off x="10192353" y="7060374"/>
            <a:ext cx="7030939" cy="2306196"/>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a:t>
            </a:r>
            <a:r>
              <a:rPr lang="en-US" err="1"/>
              <a:t>scelerisque</a:t>
            </a:r>
            <a:r>
              <a:rPr lang="en-US"/>
              <a:t>.</a:t>
            </a:r>
          </a:p>
        </p:txBody>
      </p:sp>
    </p:spTree>
    <p:extLst>
      <p:ext uri="{BB962C8B-B14F-4D97-AF65-F5344CB8AC3E}">
        <p14:creationId xmlns:p14="http://schemas.microsoft.com/office/powerpoint/2010/main" val="74393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x16 Image + Sidebar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5657850" y="0"/>
            <a:ext cx="3429001"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6343952" y="1468125"/>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0" y="0"/>
            <a:ext cx="5657850"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9x16 image</a:t>
            </a:r>
          </a:p>
        </p:txBody>
      </p:sp>
      <p:sp>
        <p:nvSpPr>
          <p:cNvPr id="5" name="Text Placeholder 7">
            <a:extLst>
              <a:ext uri="{FF2B5EF4-FFF2-40B4-BE49-F238E27FC236}">
                <a16:creationId xmlns:a16="http://schemas.microsoft.com/office/drawing/2014/main" id="{E2DF3EAB-25B7-DDD1-D1E8-90D1C9BC1FB5}"/>
              </a:ext>
            </a:extLst>
          </p:cNvPr>
          <p:cNvSpPr>
            <a:spLocks noGrp="1"/>
          </p:cNvSpPr>
          <p:nvPr>
            <p:ph type="body" sz="quarter" idx="38" hasCustomPrompt="1"/>
          </p:nvPr>
        </p:nvSpPr>
        <p:spPr>
          <a:xfrm>
            <a:off x="6343952" y="3894508"/>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8" name="Text Placeholder 7">
            <a:extLst>
              <a:ext uri="{FF2B5EF4-FFF2-40B4-BE49-F238E27FC236}">
                <a16:creationId xmlns:a16="http://schemas.microsoft.com/office/drawing/2014/main" id="{EDBB5E7F-F105-E0AF-8A8C-66C02AAD6F29}"/>
              </a:ext>
            </a:extLst>
          </p:cNvPr>
          <p:cNvSpPr>
            <a:spLocks noGrp="1"/>
          </p:cNvSpPr>
          <p:nvPr>
            <p:ph type="body" sz="quarter" idx="39" hasCustomPrompt="1"/>
          </p:nvPr>
        </p:nvSpPr>
        <p:spPr>
          <a:xfrm>
            <a:off x="6343952" y="6381179"/>
            <a:ext cx="2484437"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10" name="Text Placeholder 7">
            <a:extLst>
              <a:ext uri="{FF2B5EF4-FFF2-40B4-BE49-F238E27FC236}">
                <a16:creationId xmlns:a16="http://schemas.microsoft.com/office/drawing/2014/main" id="{403B7E2F-A24F-4922-CF19-2D6ED05B9954}"/>
              </a:ext>
            </a:extLst>
          </p:cNvPr>
          <p:cNvSpPr>
            <a:spLocks noGrp="1"/>
          </p:cNvSpPr>
          <p:nvPr>
            <p:ph type="body" sz="quarter" idx="40" hasCustomPrompt="1"/>
          </p:nvPr>
        </p:nvSpPr>
        <p:spPr>
          <a:xfrm>
            <a:off x="6343952" y="8711743"/>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10210225" y="507752"/>
            <a:ext cx="6716178" cy="294213"/>
          </a:xfrm>
          <a:prstGeom prst="rect">
            <a:avLst/>
          </a:prstGeom>
        </p:spPr>
        <p:txBody>
          <a:bodyPr/>
          <a:lstStyle/>
          <a:p>
            <a:r>
              <a:rPr lang="en-US" noProof="0"/>
              <a:t>Header Text – Remove if Not Needed</a:t>
            </a:r>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10192353" y="7060374"/>
            <a:ext cx="7030939" cy="2306196"/>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a:t>
            </a:r>
            <a:r>
              <a:rPr lang="en-US" err="1"/>
              <a:t>scelerisque</a:t>
            </a:r>
            <a:r>
              <a:rPr lang="en-US"/>
              <a:t>.</a:t>
            </a:r>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10202863" y="1496769"/>
            <a:ext cx="7020430" cy="3918014"/>
          </a:xfrm>
          <a:prstGeom prst="rect">
            <a:avLst/>
          </a:prstGeom>
        </p:spPr>
        <p:txBody>
          <a:bodyPr numCol="1" anchor="b" anchorCtr="0"/>
          <a:lstStyle/>
          <a:p>
            <a:r>
              <a:rPr lang="en-GB"/>
              <a:t>Hybrid Collaboration </a:t>
            </a:r>
            <a:r>
              <a:rPr lang="en-US"/>
              <a:t>Lorem Ipsum Dolor Sit Amet Lorem Ipsum</a:t>
            </a:r>
            <a:endParaRPr lang="en-GB"/>
          </a:p>
        </p:txBody>
      </p:sp>
      <p:sp>
        <p:nvSpPr>
          <p:cNvPr id="15" name="Text Placeholder 4">
            <a:extLst>
              <a:ext uri="{FF2B5EF4-FFF2-40B4-BE49-F238E27FC236}">
                <a16:creationId xmlns:a16="http://schemas.microsoft.com/office/drawing/2014/main" id="{1ECC05C2-61D8-D246-A74F-29A4B252E645}"/>
              </a:ext>
            </a:extLst>
          </p:cNvPr>
          <p:cNvSpPr>
            <a:spLocks noGrp="1"/>
          </p:cNvSpPr>
          <p:nvPr>
            <p:ph type="body" sz="quarter" idx="12" hasCustomPrompt="1"/>
          </p:nvPr>
        </p:nvSpPr>
        <p:spPr>
          <a:xfrm>
            <a:off x="10202863" y="5658790"/>
            <a:ext cx="7020430" cy="1052935"/>
          </a:xfrm>
          <a:prstGeom prst="rect">
            <a:avLst/>
          </a:prstGeom>
        </p:spPr>
        <p:txBody>
          <a:bodyPr anchor="t"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amet, consectetur adipiscing elit. </a:t>
            </a:r>
          </a:p>
        </p:txBody>
      </p:sp>
    </p:spTree>
    <p:extLst>
      <p:ext uri="{BB962C8B-B14F-4D97-AF65-F5344CB8AC3E}">
        <p14:creationId xmlns:p14="http://schemas.microsoft.com/office/powerpoint/2010/main" val="3509951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9x16 Image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9808234" y="0"/>
            <a:ext cx="8078129"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11844612" y="1439481"/>
            <a:ext cx="5783289"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5" name="Text Placeholder 7">
            <a:extLst>
              <a:ext uri="{FF2B5EF4-FFF2-40B4-BE49-F238E27FC236}">
                <a16:creationId xmlns:a16="http://schemas.microsoft.com/office/drawing/2014/main" id="{E2DF3EAB-25B7-DDD1-D1E8-90D1C9BC1FB5}"/>
              </a:ext>
            </a:extLst>
          </p:cNvPr>
          <p:cNvSpPr>
            <a:spLocks noGrp="1"/>
          </p:cNvSpPr>
          <p:nvPr>
            <p:ph type="body" sz="quarter" idx="38" hasCustomPrompt="1"/>
          </p:nvPr>
        </p:nvSpPr>
        <p:spPr>
          <a:xfrm>
            <a:off x="11844612" y="3865864"/>
            <a:ext cx="5783289"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8" name="Text Placeholder 7">
            <a:extLst>
              <a:ext uri="{FF2B5EF4-FFF2-40B4-BE49-F238E27FC236}">
                <a16:creationId xmlns:a16="http://schemas.microsoft.com/office/drawing/2014/main" id="{EDBB5E7F-F105-E0AF-8A8C-66C02AAD6F29}"/>
              </a:ext>
            </a:extLst>
          </p:cNvPr>
          <p:cNvSpPr>
            <a:spLocks noGrp="1"/>
          </p:cNvSpPr>
          <p:nvPr>
            <p:ph type="body" sz="quarter" idx="39" hasCustomPrompt="1"/>
          </p:nvPr>
        </p:nvSpPr>
        <p:spPr>
          <a:xfrm>
            <a:off x="11844612" y="6352535"/>
            <a:ext cx="5783289"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10" name="Text Placeholder 7">
            <a:extLst>
              <a:ext uri="{FF2B5EF4-FFF2-40B4-BE49-F238E27FC236}">
                <a16:creationId xmlns:a16="http://schemas.microsoft.com/office/drawing/2014/main" id="{403B7E2F-A24F-4922-CF19-2D6ED05B9954}"/>
              </a:ext>
            </a:extLst>
          </p:cNvPr>
          <p:cNvSpPr>
            <a:spLocks noGrp="1"/>
          </p:cNvSpPr>
          <p:nvPr>
            <p:ph type="body" sz="quarter" idx="40" hasCustomPrompt="1"/>
          </p:nvPr>
        </p:nvSpPr>
        <p:spPr>
          <a:xfrm>
            <a:off x="11844612" y="8683099"/>
            <a:ext cx="5783289"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15" name="Title 1">
            <a:extLst>
              <a:ext uri="{FF2B5EF4-FFF2-40B4-BE49-F238E27FC236}">
                <a16:creationId xmlns:a16="http://schemas.microsoft.com/office/drawing/2014/main" id="{D561BE15-B4A8-975E-F1C6-9918E8B4995D}"/>
              </a:ext>
            </a:extLst>
          </p:cNvPr>
          <p:cNvSpPr>
            <a:spLocks noGrp="1"/>
          </p:cNvSpPr>
          <p:nvPr>
            <p:ph type="title" hasCustomPrompt="1"/>
          </p:nvPr>
        </p:nvSpPr>
        <p:spPr>
          <a:xfrm>
            <a:off x="662056" y="1257654"/>
            <a:ext cx="7020430" cy="4157129"/>
          </a:xfrm>
          <a:prstGeom prst="rect">
            <a:avLst/>
          </a:prstGeom>
        </p:spPr>
        <p:txBody>
          <a:bodyPr numCol="1" anchor="b" anchorCtr="0"/>
          <a:lstStyle/>
          <a:p>
            <a:r>
              <a:rPr lang="en-GB"/>
              <a:t>Hybrid Collaboration </a:t>
            </a:r>
            <a:r>
              <a:rPr lang="en-US"/>
              <a:t>Lorem Ipsum Dolor Sit Amet Lorem Ipsum</a:t>
            </a:r>
            <a:endParaRPr lang="en-GB"/>
          </a:p>
        </p:txBody>
      </p:sp>
      <p:sp>
        <p:nvSpPr>
          <p:cNvPr id="16" name="Text Placeholder 4">
            <a:extLst>
              <a:ext uri="{FF2B5EF4-FFF2-40B4-BE49-F238E27FC236}">
                <a16:creationId xmlns:a16="http://schemas.microsoft.com/office/drawing/2014/main" id="{76610675-38AA-E9E5-9F04-E39EA38033B3}"/>
              </a:ext>
            </a:extLst>
          </p:cNvPr>
          <p:cNvSpPr>
            <a:spLocks noGrp="1"/>
          </p:cNvSpPr>
          <p:nvPr>
            <p:ph type="body" sz="quarter" idx="12" hasCustomPrompt="1"/>
          </p:nvPr>
        </p:nvSpPr>
        <p:spPr>
          <a:xfrm>
            <a:off x="662056" y="5658790"/>
            <a:ext cx="7020430" cy="1052935"/>
          </a:xfrm>
          <a:prstGeom prst="rect">
            <a:avLst/>
          </a:prstGeom>
        </p:spPr>
        <p:txBody>
          <a:bodyPr anchor="t"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Enter Subtitle Here Lorem ipsum dolor sit amet, consectetur adipiscing elit. </a:t>
            </a:r>
          </a:p>
        </p:txBody>
      </p:sp>
      <p:sp>
        <p:nvSpPr>
          <p:cNvPr id="17" name="Footer Placeholder 2">
            <a:extLst>
              <a:ext uri="{FF2B5EF4-FFF2-40B4-BE49-F238E27FC236}">
                <a16:creationId xmlns:a16="http://schemas.microsoft.com/office/drawing/2014/main" id="{1CD51907-7631-601C-E85B-29C59B2B359F}"/>
              </a:ext>
            </a:extLst>
          </p:cNvPr>
          <p:cNvSpPr>
            <a:spLocks noGrp="1"/>
          </p:cNvSpPr>
          <p:nvPr>
            <p:ph type="ftr" sz="quarter" idx="10"/>
          </p:nvPr>
        </p:nvSpPr>
        <p:spPr>
          <a:xfrm>
            <a:off x="669418" y="507752"/>
            <a:ext cx="6716178" cy="294213"/>
          </a:xfrm>
          <a:prstGeom prst="rect">
            <a:avLst/>
          </a:prstGeom>
        </p:spPr>
        <p:txBody>
          <a:bodyPr/>
          <a:lstStyle/>
          <a:p>
            <a:r>
              <a:rPr lang="en-US" noProof="0"/>
              <a:t>Header Text – Remove if Not Needed</a:t>
            </a:r>
          </a:p>
        </p:txBody>
      </p:sp>
      <p:sp>
        <p:nvSpPr>
          <p:cNvPr id="19" name="Text Placeholder 7">
            <a:extLst>
              <a:ext uri="{FF2B5EF4-FFF2-40B4-BE49-F238E27FC236}">
                <a16:creationId xmlns:a16="http://schemas.microsoft.com/office/drawing/2014/main" id="{B6F1FC03-5EF1-EA4D-85D1-C246976FCA20}"/>
              </a:ext>
            </a:extLst>
          </p:cNvPr>
          <p:cNvSpPr>
            <a:spLocks noGrp="1"/>
          </p:cNvSpPr>
          <p:nvPr>
            <p:ph type="body" sz="quarter" idx="13" hasCustomPrompt="1"/>
          </p:nvPr>
        </p:nvSpPr>
        <p:spPr>
          <a:xfrm>
            <a:off x="662056" y="7060374"/>
            <a:ext cx="7030939" cy="2306196"/>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a:t>
            </a:r>
            <a:r>
              <a:rPr lang="en-US" err="1"/>
              <a:t>scelerisque</a:t>
            </a:r>
            <a:r>
              <a:rPr lang="en-US"/>
              <a:t>.</a:t>
            </a:r>
          </a:p>
        </p:txBody>
      </p:sp>
    </p:spTree>
    <p:extLst>
      <p:ext uri="{BB962C8B-B14F-4D97-AF65-F5344CB8AC3E}">
        <p14:creationId xmlns:p14="http://schemas.microsoft.com/office/powerpoint/2010/main" val="1260077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debar with Text + 2 colum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285925" y="507752"/>
            <a:ext cx="6716178" cy="294213"/>
          </a:xfrm>
          <a:prstGeom prst="rect">
            <a:avLst/>
          </a:prstGeom>
        </p:spPr>
        <p:txBody>
          <a:bodyPr/>
          <a:lstStyle/>
          <a:p>
            <a:r>
              <a:rPr lang="en-US" noProof="0"/>
              <a:t>Header Text – Remove if Not Needed</a:t>
            </a:r>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6268053" y="3121552"/>
            <a:ext cx="10955441" cy="626374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lvl="0"/>
            <a:r>
              <a:rPr lang="en-US"/>
              <a:t>Lorem ipsum dolor sit amet, consectetur adipiscing elit. Sed porta magna eget est porttitor, nec rutrum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6278563" y="1117317"/>
            <a:ext cx="9854218" cy="1732206"/>
          </a:xfrm>
          <a:prstGeom prst="rect">
            <a:avLst/>
          </a:prstGeom>
        </p:spPr>
        <p:txBody>
          <a:bodyPr numCol="1" anchor="t" anchorCtr="0"/>
          <a:lstStyle/>
          <a:p>
            <a:r>
              <a:rPr lang="en-GB"/>
              <a:t>Hybrid Collaboration </a:t>
            </a:r>
            <a:r>
              <a:rPr lang="en-US"/>
              <a:t>Lorem Ipsum Dolor Sit </a:t>
            </a:r>
            <a:r>
              <a:rPr lang="en-US" err="1"/>
              <a:t>Amet</a:t>
            </a:r>
            <a:endParaRPr lang="en-GB"/>
          </a:p>
        </p:txBody>
      </p:sp>
      <p:sp>
        <p:nvSpPr>
          <p:cNvPr id="7" name="Rectangle 6">
            <a:extLst>
              <a:ext uri="{FF2B5EF4-FFF2-40B4-BE49-F238E27FC236}">
                <a16:creationId xmlns:a16="http://schemas.microsoft.com/office/drawing/2014/main" id="{036B71FD-70CA-9D48-8AB5-95CAB43CCC92}"/>
              </a:ext>
            </a:extLst>
          </p:cNvPr>
          <p:cNvSpPr/>
          <p:nvPr userDrawn="1"/>
        </p:nvSpPr>
        <p:spPr>
          <a:xfrm>
            <a:off x="7937" y="0"/>
            <a:ext cx="5649913"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AEA0AD17-BBC3-AC41-B76D-3DC0AB6D8D02}"/>
              </a:ext>
            </a:extLst>
          </p:cNvPr>
          <p:cNvSpPr>
            <a:spLocks noGrp="1"/>
          </p:cNvSpPr>
          <p:nvPr>
            <p:ph type="body" sz="quarter" idx="28" hasCustomPrompt="1"/>
          </p:nvPr>
        </p:nvSpPr>
        <p:spPr>
          <a:xfrm>
            <a:off x="661987" y="1214490"/>
            <a:ext cx="4333876" cy="622770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a:t>
            </a:r>
          </a:p>
          <a:p>
            <a:pPr lvl="0"/>
            <a:endParaRPr lang="en-US"/>
          </a:p>
        </p:txBody>
      </p:sp>
      <p:sp>
        <p:nvSpPr>
          <p:cNvPr id="10" name="Text Placeholder 7">
            <a:extLst>
              <a:ext uri="{FF2B5EF4-FFF2-40B4-BE49-F238E27FC236}">
                <a16:creationId xmlns:a16="http://schemas.microsoft.com/office/drawing/2014/main" id="{C965086C-E74A-5041-A910-BE79BD504800}"/>
              </a:ext>
            </a:extLst>
          </p:cNvPr>
          <p:cNvSpPr>
            <a:spLocks noGrp="1"/>
          </p:cNvSpPr>
          <p:nvPr>
            <p:ph type="body" sz="quarter" idx="38" hasCustomPrompt="1"/>
          </p:nvPr>
        </p:nvSpPr>
        <p:spPr>
          <a:xfrm>
            <a:off x="661987" y="8843910"/>
            <a:ext cx="4333876" cy="566789"/>
          </a:xfrm>
          <a:prstGeom prst="rect">
            <a:avLst/>
          </a:prstGeom>
        </p:spPr>
        <p:txBody>
          <a:bodyPr numCol="1" spcCol="274320" anchor="b"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a:t>
            </a:r>
          </a:p>
        </p:txBody>
      </p:sp>
    </p:spTree>
    <p:extLst>
      <p:ext uri="{BB962C8B-B14F-4D97-AF65-F5344CB8AC3E}">
        <p14:creationId xmlns:p14="http://schemas.microsoft.com/office/powerpoint/2010/main" val="22777699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debar + 3 Colum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4121333" y="507752"/>
            <a:ext cx="6716178" cy="294213"/>
          </a:xfrm>
          <a:prstGeom prst="rect">
            <a:avLst/>
          </a:prstGeom>
        </p:spPr>
        <p:txBody>
          <a:bodyPr/>
          <a:lstStyle/>
          <a:p>
            <a:r>
              <a:rPr lang="en-US" noProof="0"/>
              <a:t>Header Text – Remove if Not Needed</a:t>
            </a:r>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4103461" y="3121552"/>
            <a:ext cx="13120914" cy="6263748"/>
          </a:xfrm>
          <a:prstGeom prst="rect">
            <a:avLst/>
          </a:prstGeom>
        </p:spPr>
        <p:txBody>
          <a:bodyPr numCol="3"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lvl="0"/>
            <a:r>
              <a:rPr lang="en-US"/>
              <a:t>Lorem ipsum dolor sit amet, consectetur adipiscing elit. Sed porta magna eget est porttitor, nec rutrum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r>
              <a:rPr lang="en-US" err="1"/>
              <a:t>nec</a:t>
            </a:r>
            <a:r>
              <a:rPr lang="en-US"/>
              <a:t> </a:t>
            </a:r>
            <a:r>
              <a:rPr lang="en-US" err="1"/>
              <a:t>rutrum</a:t>
            </a:r>
            <a:r>
              <a:rPr lang="en-US"/>
              <a:t> nisi </a:t>
            </a:r>
            <a:r>
              <a:rPr lang="en-US" err="1"/>
              <a:t>scelerisque</a:t>
            </a:r>
            <a:r>
              <a:rPr lang="en-US"/>
              <a:t>. </a:t>
            </a:r>
          </a:p>
          <a:p>
            <a:pPr lvl="0"/>
            <a:r>
              <a:rPr lang="en-US"/>
              <a:t>Nam vitae </a:t>
            </a:r>
            <a:r>
              <a:rPr lang="en-US" err="1"/>
              <a:t>varius</a:t>
            </a:r>
            <a:r>
              <a:rPr lang="en-US"/>
              <a:t> eros.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a:t>
            </a:r>
          </a:p>
          <a:p>
            <a:pPr lvl="0"/>
            <a:r>
              <a:rPr lang="en-US"/>
              <a:t>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4113970" y="1117317"/>
            <a:ext cx="10302117" cy="1732206"/>
          </a:xfrm>
          <a:prstGeom prst="rect">
            <a:avLst/>
          </a:prstGeom>
        </p:spPr>
        <p:txBody>
          <a:bodyPr numCol="1" anchor="t" anchorCtr="0"/>
          <a:lstStyle/>
          <a:p>
            <a:r>
              <a:rPr lang="en-GB"/>
              <a:t>Hybrid Collaboration </a:t>
            </a:r>
            <a:r>
              <a:rPr lang="en-US"/>
              <a:t>Lorem Ipsum Dolor Sit </a:t>
            </a:r>
            <a:r>
              <a:rPr lang="en-US" err="1"/>
              <a:t>Amet</a:t>
            </a:r>
            <a:endParaRPr lang="en-GB"/>
          </a:p>
        </p:txBody>
      </p:sp>
      <p:sp>
        <p:nvSpPr>
          <p:cNvPr id="11" name="Rectangle 10">
            <a:extLst>
              <a:ext uri="{FF2B5EF4-FFF2-40B4-BE49-F238E27FC236}">
                <a16:creationId xmlns:a16="http://schemas.microsoft.com/office/drawing/2014/main" id="{369CB616-CCB0-9546-B021-658EF1A78A62}"/>
              </a:ext>
            </a:extLst>
          </p:cNvPr>
          <p:cNvSpPr/>
          <p:nvPr userDrawn="1"/>
        </p:nvSpPr>
        <p:spPr>
          <a:xfrm>
            <a:off x="7937" y="0"/>
            <a:ext cx="3470275"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4116117E-A5D5-084C-A16D-8EE5ED715B36}"/>
              </a:ext>
            </a:extLst>
          </p:cNvPr>
          <p:cNvSpPr>
            <a:spLocks noGrp="1"/>
          </p:cNvSpPr>
          <p:nvPr>
            <p:ph type="body" sz="quarter" idx="28" hasCustomPrompt="1"/>
          </p:nvPr>
        </p:nvSpPr>
        <p:spPr>
          <a:xfrm>
            <a:off x="661986" y="1496769"/>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5" name="Text Placeholder 7">
            <a:extLst>
              <a:ext uri="{FF2B5EF4-FFF2-40B4-BE49-F238E27FC236}">
                <a16:creationId xmlns:a16="http://schemas.microsoft.com/office/drawing/2014/main" id="{D32BD7FF-2AFA-EC4B-8000-F17BBE496CE6}"/>
              </a:ext>
            </a:extLst>
          </p:cNvPr>
          <p:cNvSpPr>
            <a:spLocks noGrp="1"/>
          </p:cNvSpPr>
          <p:nvPr>
            <p:ph type="body" sz="quarter" idx="38" hasCustomPrompt="1"/>
          </p:nvPr>
        </p:nvSpPr>
        <p:spPr>
          <a:xfrm>
            <a:off x="661986" y="3923152"/>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16" name="Text Placeholder 7">
            <a:extLst>
              <a:ext uri="{FF2B5EF4-FFF2-40B4-BE49-F238E27FC236}">
                <a16:creationId xmlns:a16="http://schemas.microsoft.com/office/drawing/2014/main" id="{90F326B5-9E47-3A41-9FFE-6B0E8D168FA3}"/>
              </a:ext>
            </a:extLst>
          </p:cNvPr>
          <p:cNvSpPr>
            <a:spLocks noGrp="1"/>
          </p:cNvSpPr>
          <p:nvPr>
            <p:ph type="body" sz="quarter" idx="39" hasCustomPrompt="1"/>
          </p:nvPr>
        </p:nvSpPr>
        <p:spPr>
          <a:xfrm>
            <a:off x="661986" y="6409824"/>
            <a:ext cx="2484437"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
        <p:nvSpPr>
          <p:cNvPr id="17" name="Text Placeholder 7">
            <a:extLst>
              <a:ext uri="{FF2B5EF4-FFF2-40B4-BE49-F238E27FC236}">
                <a16:creationId xmlns:a16="http://schemas.microsoft.com/office/drawing/2014/main" id="{835BD7C4-192D-E44B-B048-3B7F7A38EFBF}"/>
              </a:ext>
            </a:extLst>
          </p:cNvPr>
          <p:cNvSpPr>
            <a:spLocks noGrp="1"/>
          </p:cNvSpPr>
          <p:nvPr>
            <p:ph type="body" sz="quarter" idx="40" hasCustomPrompt="1"/>
          </p:nvPr>
        </p:nvSpPr>
        <p:spPr>
          <a:xfrm>
            <a:off x="661986" y="8740387"/>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a:t>
            </a:r>
            <a:endParaRPr lang="en-GB"/>
          </a:p>
        </p:txBody>
      </p:sp>
    </p:spTree>
    <p:extLst>
      <p:ext uri="{BB962C8B-B14F-4D97-AF65-F5344CB8AC3E}">
        <p14:creationId xmlns:p14="http://schemas.microsoft.com/office/powerpoint/2010/main" val="2850194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umns + Sidebar with 1x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userDrawn="1"/>
        </p:nvSpPr>
        <p:spPr>
          <a:xfrm>
            <a:off x="12636500" y="0"/>
            <a:ext cx="5249863"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21399"/>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44742"/>
            <a:ext cx="11269662" cy="517357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a:t>Lorem ipsum dolor sit amet, consectetur adipiscing elit. Sed porta magna eget est porttitor, nec rutrum nisi scelerisque. Nam vitae varius eros. Phasellus a tellus sit amet massa placerat rutrum id sed odio. Ut convallis vel libero et aliquet.</a:t>
            </a:r>
          </a:p>
          <a:p>
            <a:pPr lvl="0"/>
            <a:r>
              <a:rPr lang="en-US"/>
              <a:t>Phasellus a tellus sit amet massa placerat rutrum id sed odio. Ut convallis vel libero et. </a:t>
            </a:r>
          </a:p>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lvl="0"/>
            <a:endParaRPr lang="en-US"/>
          </a:p>
        </p:txBody>
      </p:sp>
      <p:sp>
        <p:nvSpPr>
          <p:cNvPr id="6" name="Slide Number Placeholder 5">
            <a:extLst>
              <a:ext uri="{FF2B5EF4-FFF2-40B4-BE49-F238E27FC236}">
                <a16:creationId xmlns:a16="http://schemas.microsoft.com/office/drawing/2014/main" id="{5E5D6E7B-DFC0-B19A-A9C9-F23F4FE2863D}"/>
              </a:ext>
            </a:extLst>
          </p:cNvPr>
          <p:cNvSpPr>
            <a:spLocks noGrp="1"/>
          </p:cNvSpPr>
          <p:nvPr>
            <p:ph type="sldNum" sz="quarter" idx="38"/>
          </p:nvPr>
        </p:nvSpPr>
        <p:spPr/>
        <p:txBody>
          <a:bodyPr/>
          <a:lstStyle/>
          <a:p>
            <a:fld id="{387AECDB-6C85-4FE3-9DAF-486A9B5BAE12}" type="slidenum">
              <a:rPr lang="en-GB" smtClean="0"/>
              <a:pPr/>
              <a:t>‹#›</a:t>
            </a:fld>
            <a:endParaRPr lang="en-GB"/>
          </a:p>
        </p:txBody>
      </p:sp>
      <p:sp>
        <p:nvSpPr>
          <p:cNvPr id="15" name="Text Placeholder 4">
            <a:extLst>
              <a:ext uri="{FF2B5EF4-FFF2-40B4-BE49-F238E27FC236}">
                <a16:creationId xmlns:a16="http://schemas.microsoft.com/office/drawing/2014/main" id="{06113691-8DA2-1C45-92F3-AC82AFA8EA7E}"/>
              </a:ext>
            </a:extLst>
          </p:cNvPr>
          <p:cNvSpPr>
            <a:spLocks noGrp="1"/>
          </p:cNvSpPr>
          <p:nvPr>
            <p:ph type="body" sz="quarter" idx="12" hasCustomPrompt="1"/>
          </p:nvPr>
        </p:nvSpPr>
        <p:spPr>
          <a:xfrm>
            <a:off x="663068" y="2128028"/>
            <a:ext cx="9526067" cy="1546393"/>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a:t>
            </a:r>
          </a:p>
        </p:txBody>
      </p:sp>
      <p:sp>
        <p:nvSpPr>
          <p:cNvPr id="8" name="Picture Placeholder 7">
            <a:extLst>
              <a:ext uri="{FF2B5EF4-FFF2-40B4-BE49-F238E27FC236}">
                <a16:creationId xmlns:a16="http://schemas.microsoft.com/office/drawing/2014/main" id="{ECC904EC-962C-6C4C-B5C9-BCD4DD54494E}"/>
              </a:ext>
            </a:extLst>
          </p:cNvPr>
          <p:cNvSpPr>
            <a:spLocks noGrp="1"/>
          </p:cNvSpPr>
          <p:nvPr>
            <p:ph type="pic" sz="quarter" idx="39" hasCustomPrompt="1"/>
          </p:nvPr>
        </p:nvSpPr>
        <p:spPr>
          <a:xfrm>
            <a:off x="13335000" y="654859"/>
            <a:ext cx="3888295" cy="3888294"/>
          </a:xfrm>
          <a:solidFill>
            <a:srgbClr val="BDBEBD"/>
          </a:solidFill>
        </p:spPr>
        <p:txBody>
          <a:bodyPr anchor="ctr"/>
          <a:lstStyle>
            <a:lvl1pPr algn="ctr">
              <a:defRPr>
                <a:solidFill>
                  <a:schemeClr val="bg1"/>
                </a:solidFill>
              </a:defRPr>
            </a:lvl1pPr>
          </a:lstStyle>
          <a:p>
            <a:r>
              <a:rPr lang="en-MX"/>
              <a:t>Click icon to place 1x1 image </a:t>
            </a:r>
          </a:p>
        </p:txBody>
      </p:sp>
      <p:sp>
        <p:nvSpPr>
          <p:cNvPr id="23" name="Text Placeholder 7">
            <a:extLst>
              <a:ext uri="{FF2B5EF4-FFF2-40B4-BE49-F238E27FC236}">
                <a16:creationId xmlns:a16="http://schemas.microsoft.com/office/drawing/2014/main" id="{CE9CC602-79E5-6D49-81AE-1B071884B127}"/>
              </a:ext>
            </a:extLst>
          </p:cNvPr>
          <p:cNvSpPr>
            <a:spLocks noGrp="1"/>
          </p:cNvSpPr>
          <p:nvPr>
            <p:ph type="body" sz="quarter" idx="41" hasCustomPrompt="1"/>
          </p:nvPr>
        </p:nvSpPr>
        <p:spPr>
          <a:xfrm>
            <a:off x="13352156" y="4991100"/>
            <a:ext cx="3871139" cy="4412441"/>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porta magna </a:t>
            </a:r>
            <a:r>
              <a:rPr lang="en-US" err="1"/>
              <a:t>eget</a:t>
            </a:r>
            <a:r>
              <a:rPr lang="en-US"/>
              <a:t> </a:t>
            </a:r>
            <a:r>
              <a:rPr lang="en-US" err="1"/>
              <a:t>est</a:t>
            </a:r>
            <a:r>
              <a:rPr lang="en-US"/>
              <a:t> </a:t>
            </a:r>
            <a:r>
              <a:rPr lang="en-US" err="1"/>
              <a:t>porttitor</a:t>
            </a:r>
            <a:r>
              <a:rPr lang="en-US"/>
              <a:t>, </a:t>
            </a:r>
            <a:r>
              <a:rPr lang="en-US" err="1"/>
              <a:t>nec</a:t>
            </a:r>
            <a:r>
              <a:rPr lang="en-US"/>
              <a:t> </a:t>
            </a:r>
            <a:r>
              <a:rPr lang="en-US" err="1"/>
              <a:t>rutrum</a:t>
            </a:r>
            <a:r>
              <a:rPr lang="en-US"/>
              <a:t> nisi </a:t>
            </a:r>
            <a:r>
              <a:rPr lang="en-US" err="1"/>
              <a:t>scelerisque</a:t>
            </a:r>
            <a:r>
              <a:rPr lang="en-US"/>
              <a:t>. Nam vitae </a:t>
            </a:r>
            <a:r>
              <a:rPr lang="en-US" err="1"/>
              <a:t>varius</a:t>
            </a:r>
            <a:r>
              <a:rPr lang="en-US"/>
              <a:t> eros. Phasellus a </a:t>
            </a:r>
            <a:r>
              <a:rPr lang="en-US" err="1"/>
              <a:t>tellus</a:t>
            </a:r>
            <a:r>
              <a:rPr lang="en-US"/>
              <a:t> sit </a:t>
            </a:r>
            <a:r>
              <a:rPr lang="en-US" err="1"/>
              <a:t>amet</a:t>
            </a:r>
            <a:r>
              <a:rPr lang="en-US"/>
              <a:t> </a:t>
            </a:r>
            <a:r>
              <a:rPr lang="en-US" err="1"/>
              <a:t>massa</a:t>
            </a:r>
            <a:r>
              <a:rPr lang="en-US"/>
              <a:t> </a:t>
            </a:r>
            <a:r>
              <a:rPr lang="en-US" err="1"/>
              <a:t>placerat</a:t>
            </a:r>
            <a:r>
              <a:rPr lang="en-US"/>
              <a:t> </a:t>
            </a:r>
            <a:r>
              <a:rPr lang="en-US" err="1"/>
              <a:t>rutrum</a:t>
            </a:r>
            <a:r>
              <a:rPr lang="en-US"/>
              <a:t> id sed </a:t>
            </a:r>
            <a:r>
              <a:rPr lang="en-US" err="1"/>
              <a:t>odio</a:t>
            </a:r>
            <a:r>
              <a:rPr lang="en-US"/>
              <a:t>. Ut convallis vel libero et </a:t>
            </a:r>
            <a:r>
              <a:rPr lang="en-US" err="1"/>
              <a:t>aliquet</a:t>
            </a:r>
            <a:r>
              <a:rPr lang="en-US"/>
              <a:t>. </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42497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e Chart x 3">
    <p:bg>
      <p:bgPr>
        <a:solidFill>
          <a:schemeClr val="accent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3C1C94A-64AD-4E2B-28BF-6A6C0CD6C94C}"/>
              </a:ext>
            </a:extLst>
          </p:cNvPr>
          <p:cNvSpPr/>
          <p:nvPr userDrawn="1"/>
        </p:nvSpPr>
        <p:spPr>
          <a:xfrm>
            <a:off x="3242693" y="4299743"/>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8025"/>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2128543"/>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a:t>
            </a:r>
            <a:br>
              <a:rPr lang="en-US"/>
            </a:br>
            <a:r>
              <a:rPr lang="en-US"/>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602182" y="781131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0" name="Text Placeholder 12">
            <a:extLst>
              <a:ext uri="{FF2B5EF4-FFF2-40B4-BE49-F238E27FC236}">
                <a16:creationId xmlns:a16="http://schemas.microsoft.com/office/drawing/2014/main" id="{D6FEFA8B-CE45-6353-E422-72B6E74DC12E}"/>
              </a:ext>
            </a:extLst>
          </p:cNvPr>
          <p:cNvSpPr>
            <a:spLocks noGrp="1"/>
          </p:cNvSpPr>
          <p:nvPr>
            <p:ph type="body" sz="quarter" idx="30" hasCustomPrompt="1"/>
          </p:nvPr>
        </p:nvSpPr>
        <p:spPr>
          <a:xfrm>
            <a:off x="3611925" y="4804809"/>
            <a:ext cx="1860231" cy="1614196"/>
          </a:xfrm>
        </p:spPr>
        <p:txBody>
          <a:bodyPr anchor="ctr" anchorCtr="0"/>
          <a:lstStyle>
            <a:lvl1pPr algn="ctr">
              <a:lnSpc>
                <a:spcPts val="6264"/>
              </a:lnSpc>
              <a:defRPr sz="5400">
                <a:solidFill>
                  <a:schemeClr val="tx1"/>
                </a:solidFill>
              </a:defRPr>
            </a:lvl1pPr>
          </a:lstStyle>
          <a:p>
            <a:pPr lvl="0"/>
            <a:r>
              <a:rPr lang="en-US"/>
              <a:t>56%</a:t>
            </a:r>
            <a:endParaRPr lang="en-GB"/>
          </a:p>
        </p:txBody>
      </p:sp>
      <p:sp>
        <p:nvSpPr>
          <p:cNvPr id="18" name="Text Placeholder 7">
            <a:extLst>
              <a:ext uri="{FF2B5EF4-FFF2-40B4-BE49-F238E27FC236}">
                <a16:creationId xmlns:a16="http://schemas.microsoft.com/office/drawing/2014/main" id="{09C81F27-7608-6B71-B2F9-9450712E9E95}"/>
              </a:ext>
            </a:extLst>
          </p:cNvPr>
          <p:cNvSpPr>
            <a:spLocks noGrp="1"/>
          </p:cNvSpPr>
          <p:nvPr>
            <p:ph type="body" sz="quarter" idx="38" hasCustomPrompt="1"/>
          </p:nvPr>
        </p:nvSpPr>
        <p:spPr>
          <a:xfrm>
            <a:off x="7003323" y="781131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9" name="Text Placeholder 7">
            <a:extLst>
              <a:ext uri="{FF2B5EF4-FFF2-40B4-BE49-F238E27FC236}">
                <a16:creationId xmlns:a16="http://schemas.microsoft.com/office/drawing/2014/main" id="{1A087133-5626-78A2-1908-AB4F9D710CDC}"/>
              </a:ext>
            </a:extLst>
          </p:cNvPr>
          <p:cNvSpPr>
            <a:spLocks noGrp="1"/>
          </p:cNvSpPr>
          <p:nvPr>
            <p:ph type="body" sz="quarter" idx="39" hasCustomPrompt="1"/>
          </p:nvPr>
        </p:nvSpPr>
        <p:spPr>
          <a:xfrm>
            <a:off x="11404465" y="781131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4" name="Oval 3">
            <a:extLst>
              <a:ext uri="{FF2B5EF4-FFF2-40B4-BE49-F238E27FC236}">
                <a16:creationId xmlns:a16="http://schemas.microsoft.com/office/drawing/2014/main" id="{671E8E8D-A6EB-93FA-3BF3-FDE99A6711CB}"/>
              </a:ext>
            </a:extLst>
          </p:cNvPr>
          <p:cNvSpPr/>
          <p:nvPr userDrawn="1"/>
        </p:nvSpPr>
        <p:spPr>
          <a:xfrm>
            <a:off x="7629984" y="4299743"/>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7" name="Oval 6">
            <a:extLst>
              <a:ext uri="{FF2B5EF4-FFF2-40B4-BE49-F238E27FC236}">
                <a16:creationId xmlns:a16="http://schemas.microsoft.com/office/drawing/2014/main" id="{30B794D7-6897-C631-859A-693C8BF2AFC7}"/>
              </a:ext>
            </a:extLst>
          </p:cNvPr>
          <p:cNvSpPr/>
          <p:nvPr userDrawn="1"/>
        </p:nvSpPr>
        <p:spPr>
          <a:xfrm>
            <a:off x="12031126" y="4299743"/>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8" name="Slide Number Placeholder 7">
            <a:extLst>
              <a:ext uri="{FF2B5EF4-FFF2-40B4-BE49-F238E27FC236}">
                <a16:creationId xmlns:a16="http://schemas.microsoft.com/office/drawing/2014/main" id="{6C0D80DF-EB6D-A5EF-2F85-250631887F39}"/>
              </a:ext>
            </a:extLst>
          </p:cNvPr>
          <p:cNvSpPr>
            <a:spLocks noGrp="1"/>
          </p:cNvSpPr>
          <p:nvPr>
            <p:ph type="sldNum" sz="quarter" idx="40"/>
          </p:nvPr>
        </p:nvSpPr>
        <p:spPr/>
        <p:txBody>
          <a:bodyPr/>
          <a:lstStyle/>
          <a:p>
            <a:fld id="{387AECDB-6C85-4FE3-9DAF-486A9B5BAE12}" type="slidenum">
              <a:rPr lang="en-GB" smtClean="0"/>
              <a:pPr/>
              <a:t>‹#›</a:t>
            </a:fld>
            <a:endParaRPr lang="en-GB"/>
          </a:p>
        </p:txBody>
      </p:sp>
      <p:sp>
        <p:nvSpPr>
          <p:cNvPr id="15" name="Text Placeholder 12">
            <a:extLst>
              <a:ext uri="{FF2B5EF4-FFF2-40B4-BE49-F238E27FC236}">
                <a16:creationId xmlns:a16="http://schemas.microsoft.com/office/drawing/2014/main" id="{1722A27A-7619-DEE1-47F4-1AB526C9D993}"/>
              </a:ext>
            </a:extLst>
          </p:cNvPr>
          <p:cNvSpPr>
            <a:spLocks noGrp="1"/>
          </p:cNvSpPr>
          <p:nvPr>
            <p:ph type="body" sz="quarter" idx="35" hasCustomPrompt="1"/>
          </p:nvPr>
        </p:nvSpPr>
        <p:spPr>
          <a:xfrm>
            <a:off x="8013066" y="4804809"/>
            <a:ext cx="1860231" cy="1614196"/>
          </a:xfrm>
        </p:spPr>
        <p:txBody>
          <a:bodyPr anchor="ctr" anchorCtr="0"/>
          <a:lstStyle>
            <a:lvl1pPr algn="ctr">
              <a:lnSpc>
                <a:spcPts val="6264"/>
              </a:lnSpc>
              <a:defRPr sz="5400">
                <a:solidFill>
                  <a:schemeClr val="tx1"/>
                </a:solidFill>
              </a:defRPr>
            </a:lvl1pPr>
          </a:lstStyle>
          <a:p>
            <a:pPr lvl="0"/>
            <a:r>
              <a:rPr lang="en-US"/>
              <a:t>56%</a:t>
            </a:r>
            <a:endParaRPr lang="en-GB"/>
          </a:p>
        </p:txBody>
      </p:sp>
      <p:sp>
        <p:nvSpPr>
          <p:cNvPr id="17" name="Text Placeholder 12">
            <a:extLst>
              <a:ext uri="{FF2B5EF4-FFF2-40B4-BE49-F238E27FC236}">
                <a16:creationId xmlns:a16="http://schemas.microsoft.com/office/drawing/2014/main" id="{E0D6F02E-673E-5323-7AF6-1A4F1D782D0A}"/>
              </a:ext>
            </a:extLst>
          </p:cNvPr>
          <p:cNvSpPr>
            <a:spLocks noGrp="1"/>
          </p:cNvSpPr>
          <p:nvPr>
            <p:ph type="body" sz="quarter" idx="37" hasCustomPrompt="1"/>
          </p:nvPr>
        </p:nvSpPr>
        <p:spPr>
          <a:xfrm>
            <a:off x="12414208" y="4804809"/>
            <a:ext cx="1860231" cy="1614196"/>
          </a:xfrm>
        </p:spPr>
        <p:txBody>
          <a:bodyPr anchor="ctr" anchorCtr="0"/>
          <a:lstStyle>
            <a:lvl1pPr algn="ctr">
              <a:lnSpc>
                <a:spcPts val="6264"/>
              </a:lnSpc>
              <a:defRPr sz="5400">
                <a:solidFill>
                  <a:schemeClr val="tx1"/>
                </a:solidFill>
              </a:defRPr>
            </a:lvl1pPr>
          </a:lstStyle>
          <a:p>
            <a:pPr lvl="0"/>
            <a:r>
              <a:rPr lang="en-US"/>
              <a:t>56%</a:t>
            </a:r>
            <a:endParaRPr lang="en-GB"/>
          </a:p>
        </p:txBody>
      </p:sp>
    </p:spTree>
    <p:extLst>
      <p:ext uri="{BB962C8B-B14F-4D97-AF65-F5344CB8AC3E}">
        <p14:creationId xmlns:p14="http://schemas.microsoft.com/office/powerpoint/2010/main" val="14220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16x6 Image">
    <p:bg>
      <p:bgPr>
        <a:solidFill>
          <a:schemeClr val="bg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70B6E3BF-FD4E-0182-CB23-2A6F12916AEC}"/>
              </a:ext>
            </a:extLst>
          </p:cNvPr>
          <p:cNvSpPr>
            <a:spLocks noGrp="1"/>
          </p:cNvSpPr>
          <p:nvPr>
            <p:ph type="pic" sz="quarter" idx="14" hasCustomPrompt="1"/>
          </p:nvPr>
        </p:nvSpPr>
        <p:spPr>
          <a:xfrm>
            <a:off x="-1" y="3355782"/>
            <a:ext cx="17886363" cy="6702618"/>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16x6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1121533"/>
            <a:ext cx="9829800" cy="691744"/>
          </a:xfrm>
          <a:prstGeom prst="rect">
            <a:avLst/>
          </a:prstGeom>
        </p:spPr>
        <p:txBody>
          <a:bodyPr>
            <a:noAutofit/>
          </a:bodyPr>
          <a:lstStyle>
            <a:lvl1pPr algn="l" defTabSz="1341132" rtl="0" eaLnBrk="1" latinLnBrk="0" hangingPunct="1">
              <a:lnSpc>
                <a:spcPts val="6264"/>
              </a:lnSpc>
              <a:spcBef>
                <a:spcPts val="1467"/>
              </a:spcBef>
              <a:buNone/>
              <a:defRPr lang="en-GB" sz="5400" kern="1200" dirty="0">
                <a:solidFill>
                  <a:schemeClr val="tx1"/>
                </a:solidFill>
                <a:latin typeface="+mj-lt"/>
                <a:ea typeface="+mj-ea"/>
                <a:cs typeface="+mj-cs"/>
              </a:defRPr>
            </a:lvl1pPr>
          </a:lstStyle>
          <a:p>
            <a:r>
              <a:rPr lang="en-US"/>
              <a:t>Click to Edit Master Title Style</a:t>
            </a:r>
            <a:endParaRPr lang="en-GB"/>
          </a:p>
        </p:txBody>
      </p:sp>
      <p:sp>
        <p:nvSpPr>
          <p:cNvPr id="9" name="Text Placeholder 4">
            <a:extLst>
              <a:ext uri="{FF2B5EF4-FFF2-40B4-BE49-F238E27FC236}">
                <a16:creationId xmlns:a16="http://schemas.microsoft.com/office/drawing/2014/main" id="{B0F03620-26C6-5DFE-FB20-001ADB6B981C}"/>
              </a:ext>
            </a:extLst>
          </p:cNvPr>
          <p:cNvSpPr>
            <a:spLocks noGrp="1"/>
          </p:cNvSpPr>
          <p:nvPr>
            <p:ph type="body" sz="quarter" idx="21" hasCustomPrompt="1"/>
          </p:nvPr>
        </p:nvSpPr>
        <p:spPr>
          <a:xfrm>
            <a:off x="661988" y="1932996"/>
            <a:ext cx="9829800" cy="551239"/>
          </a:xfrm>
          <a:prstGeom prst="rect">
            <a:avLst/>
          </a:prstGeom>
        </p:spPr>
        <p:txBody>
          <a:bodyPr/>
          <a:lstStyle>
            <a:lvl1pPr marL="0" indent="0">
              <a:lnSpc>
                <a:spcPts val="3996"/>
              </a:lnSpc>
              <a:buFont typeface="Arial" panose="020B0604020202020204" pitchFamily="34" charset="0"/>
              <a:buNone/>
              <a:defRPr sz="2700">
                <a:solidFill>
                  <a:schemeClr val="tx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r>
              <a:rPr lang="en-US"/>
              <a:t>Lorem ipsum dolor sit amet, consectetur adipiscing elit.</a:t>
            </a:r>
            <a:endParaRPr lang="en-GB"/>
          </a:p>
        </p:txBody>
      </p:sp>
      <p:pic>
        <p:nvPicPr>
          <p:cNvPr id="6" name="Picture 5" descr="Logo&#10;&#10;Description automatically generated">
            <a:extLst>
              <a:ext uri="{FF2B5EF4-FFF2-40B4-BE49-F238E27FC236}">
                <a16:creationId xmlns:a16="http://schemas.microsoft.com/office/drawing/2014/main" id="{D6B227E1-71D0-4E4B-A7B4-870960DF26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508341" y="2016367"/>
            <a:ext cx="1773025" cy="325330"/>
          </a:xfrm>
          <a:prstGeom prst="rect">
            <a:avLst/>
          </a:prstGeom>
        </p:spPr>
      </p:pic>
    </p:spTree>
    <p:extLst>
      <p:ext uri="{BB962C8B-B14F-4D97-AF65-F5344CB8AC3E}">
        <p14:creationId xmlns:p14="http://schemas.microsoft.com/office/powerpoint/2010/main" val="608405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e Chart Compare x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6922"/>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30368"/>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a:t>
            </a:r>
            <a:br>
              <a:rPr lang="en-US"/>
            </a:br>
            <a:r>
              <a:rPr lang="en-US"/>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091279" y="7337643"/>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6" name="Text Placeholder 7">
            <a:extLst>
              <a:ext uri="{FF2B5EF4-FFF2-40B4-BE49-F238E27FC236}">
                <a16:creationId xmlns:a16="http://schemas.microsoft.com/office/drawing/2014/main" id="{2999B318-A9B7-056D-B6D6-C3DE44093C83}"/>
              </a:ext>
            </a:extLst>
          </p:cNvPr>
          <p:cNvSpPr>
            <a:spLocks noGrp="1"/>
          </p:cNvSpPr>
          <p:nvPr>
            <p:ph type="body" sz="quarter" idx="31" hasCustomPrompt="1"/>
          </p:nvPr>
        </p:nvSpPr>
        <p:spPr>
          <a:xfrm>
            <a:off x="5726997" y="7337642"/>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1" name="Text Placeholder 7">
            <a:extLst>
              <a:ext uri="{FF2B5EF4-FFF2-40B4-BE49-F238E27FC236}">
                <a16:creationId xmlns:a16="http://schemas.microsoft.com/office/drawing/2014/main" id="{320768A9-6957-E7F5-DDF2-6E5B6BFD85EA}"/>
              </a:ext>
            </a:extLst>
          </p:cNvPr>
          <p:cNvSpPr>
            <a:spLocks noGrp="1"/>
          </p:cNvSpPr>
          <p:nvPr>
            <p:ph type="body" sz="quarter" idx="33" hasCustomPrompt="1"/>
          </p:nvPr>
        </p:nvSpPr>
        <p:spPr>
          <a:xfrm>
            <a:off x="9362716" y="7337643"/>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6" name="Text Placeholder 7">
            <a:extLst>
              <a:ext uri="{FF2B5EF4-FFF2-40B4-BE49-F238E27FC236}">
                <a16:creationId xmlns:a16="http://schemas.microsoft.com/office/drawing/2014/main" id="{139E16C7-DD71-6765-5621-F3FC06F7E708}"/>
              </a:ext>
            </a:extLst>
          </p:cNvPr>
          <p:cNvSpPr>
            <a:spLocks noGrp="1"/>
          </p:cNvSpPr>
          <p:nvPr>
            <p:ph type="body" sz="quarter" idx="35" hasCustomPrompt="1"/>
          </p:nvPr>
        </p:nvSpPr>
        <p:spPr>
          <a:xfrm>
            <a:off x="12998435" y="7337642"/>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9" name="Oval 8">
            <a:extLst>
              <a:ext uri="{FF2B5EF4-FFF2-40B4-BE49-F238E27FC236}">
                <a16:creationId xmlns:a16="http://schemas.microsoft.com/office/drawing/2014/main" id="{2C916F1D-7DE6-CD26-A840-B614385D8E97}"/>
              </a:ext>
            </a:extLst>
          </p:cNvPr>
          <p:cNvSpPr/>
          <p:nvPr userDrawn="1"/>
        </p:nvSpPr>
        <p:spPr>
          <a:xfrm>
            <a:off x="2161152"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4" name="Oval 13">
            <a:extLst>
              <a:ext uri="{FF2B5EF4-FFF2-40B4-BE49-F238E27FC236}">
                <a16:creationId xmlns:a16="http://schemas.microsoft.com/office/drawing/2014/main" id="{AB1BDDCD-9BD7-C540-932C-56587F800034}"/>
              </a:ext>
            </a:extLst>
          </p:cNvPr>
          <p:cNvSpPr/>
          <p:nvPr userDrawn="1"/>
        </p:nvSpPr>
        <p:spPr>
          <a:xfrm>
            <a:off x="5807040"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5" name="Oval 14">
            <a:extLst>
              <a:ext uri="{FF2B5EF4-FFF2-40B4-BE49-F238E27FC236}">
                <a16:creationId xmlns:a16="http://schemas.microsoft.com/office/drawing/2014/main" id="{C3B97412-CA65-390D-AF54-AE84BDB34D2E}"/>
              </a:ext>
            </a:extLst>
          </p:cNvPr>
          <p:cNvSpPr/>
          <p:nvPr userDrawn="1"/>
        </p:nvSpPr>
        <p:spPr>
          <a:xfrm>
            <a:off x="9452928"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20" name="Oval 19">
            <a:extLst>
              <a:ext uri="{FF2B5EF4-FFF2-40B4-BE49-F238E27FC236}">
                <a16:creationId xmlns:a16="http://schemas.microsoft.com/office/drawing/2014/main" id="{A0D17028-F439-DE78-FDEF-AD9CE65384F3}"/>
              </a:ext>
            </a:extLst>
          </p:cNvPr>
          <p:cNvSpPr/>
          <p:nvPr userDrawn="1"/>
        </p:nvSpPr>
        <p:spPr>
          <a:xfrm>
            <a:off x="13098815"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4" name="Slide Number Placeholder 3">
            <a:extLst>
              <a:ext uri="{FF2B5EF4-FFF2-40B4-BE49-F238E27FC236}">
                <a16:creationId xmlns:a16="http://schemas.microsoft.com/office/drawing/2014/main" id="{066BFB6D-105F-29AD-F3A1-7BA09C0A1563}"/>
              </a:ext>
            </a:extLst>
          </p:cNvPr>
          <p:cNvSpPr>
            <a:spLocks noGrp="1"/>
          </p:cNvSpPr>
          <p:nvPr>
            <p:ph type="sldNum" sz="quarter" idx="37"/>
          </p:nvPr>
        </p:nvSpPr>
        <p:spPr/>
        <p:txBody>
          <a:bodyPr/>
          <a:lstStyle/>
          <a:p>
            <a:fld id="{387AECDB-6C85-4FE3-9DAF-486A9B5BAE12}" type="slidenum">
              <a:rPr lang="en-GB" smtClean="0"/>
              <a:pPr/>
              <a:t>‹#›</a:t>
            </a:fld>
            <a:endParaRPr lang="en-GB"/>
          </a:p>
        </p:txBody>
      </p:sp>
      <p:sp>
        <p:nvSpPr>
          <p:cNvPr id="10" name="Text Placeholder 12">
            <a:extLst>
              <a:ext uri="{FF2B5EF4-FFF2-40B4-BE49-F238E27FC236}">
                <a16:creationId xmlns:a16="http://schemas.microsoft.com/office/drawing/2014/main" id="{D6FEFA8B-CE45-6353-E422-72B6E74DC12E}"/>
              </a:ext>
            </a:extLst>
          </p:cNvPr>
          <p:cNvSpPr>
            <a:spLocks noGrp="1"/>
          </p:cNvSpPr>
          <p:nvPr>
            <p:ph type="body" sz="quarter" idx="30" hasCustomPrompt="1"/>
          </p:nvPr>
        </p:nvSpPr>
        <p:spPr>
          <a:xfrm>
            <a:off x="2544234" y="4807688"/>
            <a:ext cx="1860231" cy="1614196"/>
          </a:xfrm>
        </p:spPr>
        <p:txBody>
          <a:bodyPr anchor="ctr" anchorCtr="0"/>
          <a:lstStyle>
            <a:lvl1pPr algn="ctr">
              <a:lnSpc>
                <a:spcPts val="6264"/>
              </a:lnSpc>
              <a:defRPr sz="5400"/>
            </a:lvl1pPr>
          </a:lstStyle>
          <a:p>
            <a:pPr lvl="0"/>
            <a:r>
              <a:rPr lang="en-US"/>
              <a:t>56%</a:t>
            </a:r>
            <a:endParaRPr lang="en-GB"/>
          </a:p>
        </p:txBody>
      </p:sp>
      <p:sp>
        <p:nvSpPr>
          <p:cNvPr id="8" name="Text Placeholder 12">
            <a:extLst>
              <a:ext uri="{FF2B5EF4-FFF2-40B4-BE49-F238E27FC236}">
                <a16:creationId xmlns:a16="http://schemas.microsoft.com/office/drawing/2014/main" id="{882E58FA-DE56-DD24-08D2-6BE339206FA5}"/>
              </a:ext>
            </a:extLst>
          </p:cNvPr>
          <p:cNvSpPr>
            <a:spLocks noGrp="1"/>
          </p:cNvSpPr>
          <p:nvPr>
            <p:ph type="body" sz="quarter" idx="32" hasCustomPrompt="1"/>
          </p:nvPr>
        </p:nvSpPr>
        <p:spPr>
          <a:xfrm>
            <a:off x="6190122" y="4807688"/>
            <a:ext cx="1860231" cy="1614196"/>
          </a:xfrm>
        </p:spPr>
        <p:txBody>
          <a:bodyPr anchor="ctr" anchorCtr="0"/>
          <a:lstStyle>
            <a:lvl1pPr algn="ctr">
              <a:lnSpc>
                <a:spcPts val="6264"/>
              </a:lnSpc>
              <a:defRPr sz="5400"/>
            </a:lvl1pPr>
          </a:lstStyle>
          <a:p>
            <a:pPr lvl="0"/>
            <a:r>
              <a:rPr lang="en-US"/>
              <a:t>56%</a:t>
            </a:r>
            <a:endParaRPr lang="en-GB"/>
          </a:p>
        </p:txBody>
      </p:sp>
      <p:sp>
        <p:nvSpPr>
          <p:cNvPr id="12" name="Text Placeholder 12">
            <a:extLst>
              <a:ext uri="{FF2B5EF4-FFF2-40B4-BE49-F238E27FC236}">
                <a16:creationId xmlns:a16="http://schemas.microsoft.com/office/drawing/2014/main" id="{F5259398-1D40-E7A9-63FB-7437CB0908AC}"/>
              </a:ext>
            </a:extLst>
          </p:cNvPr>
          <p:cNvSpPr>
            <a:spLocks noGrp="1"/>
          </p:cNvSpPr>
          <p:nvPr>
            <p:ph type="body" sz="quarter" idx="34" hasCustomPrompt="1"/>
          </p:nvPr>
        </p:nvSpPr>
        <p:spPr>
          <a:xfrm>
            <a:off x="9816903" y="4807688"/>
            <a:ext cx="1860231" cy="1614196"/>
          </a:xfrm>
        </p:spPr>
        <p:txBody>
          <a:bodyPr anchor="ctr" anchorCtr="0"/>
          <a:lstStyle>
            <a:lvl1pPr algn="ctr">
              <a:lnSpc>
                <a:spcPts val="6264"/>
              </a:lnSpc>
              <a:defRPr sz="5400"/>
            </a:lvl1pPr>
          </a:lstStyle>
          <a:p>
            <a:pPr lvl="0"/>
            <a:r>
              <a:rPr lang="en-US"/>
              <a:t>56%</a:t>
            </a:r>
            <a:endParaRPr lang="en-GB"/>
          </a:p>
        </p:txBody>
      </p:sp>
      <p:sp>
        <p:nvSpPr>
          <p:cNvPr id="22" name="Text Placeholder 12">
            <a:extLst>
              <a:ext uri="{FF2B5EF4-FFF2-40B4-BE49-F238E27FC236}">
                <a16:creationId xmlns:a16="http://schemas.microsoft.com/office/drawing/2014/main" id="{4EDEE44A-992F-DB1E-5188-314901C3DB3C}"/>
              </a:ext>
            </a:extLst>
          </p:cNvPr>
          <p:cNvSpPr>
            <a:spLocks noGrp="1"/>
          </p:cNvSpPr>
          <p:nvPr>
            <p:ph type="body" sz="quarter" idx="36" hasCustomPrompt="1"/>
          </p:nvPr>
        </p:nvSpPr>
        <p:spPr>
          <a:xfrm>
            <a:off x="13481897" y="4807688"/>
            <a:ext cx="1860231" cy="1614196"/>
          </a:xfrm>
        </p:spPr>
        <p:txBody>
          <a:bodyPr anchor="ctr" anchorCtr="0"/>
          <a:lstStyle>
            <a:lvl1pPr algn="ctr">
              <a:lnSpc>
                <a:spcPts val="6264"/>
              </a:lnSpc>
              <a:defRPr sz="5400"/>
            </a:lvl1pPr>
          </a:lstStyle>
          <a:p>
            <a:pPr lvl="0"/>
            <a:r>
              <a:rPr lang="en-US"/>
              <a:t>56%</a:t>
            </a:r>
            <a:endParaRPr lang="en-GB"/>
          </a:p>
        </p:txBody>
      </p:sp>
    </p:spTree>
    <p:extLst>
      <p:ext uri="{BB962C8B-B14F-4D97-AF65-F5344CB8AC3E}">
        <p14:creationId xmlns:p14="http://schemas.microsoft.com/office/powerpoint/2010/main" val="10632882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e Chart x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978"/>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1267"/>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a:t>
            </a:r>
            <a:br>
              <a:rPr lang="en-US"/>
            </a:br>
            <a:r>
              <a:rPr lang="en-US"/>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846722"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4277818"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7708914"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1140010"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4571106"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7" name="Oval 6">
            <a:extLst>
              <a:ext uri="{FF2B5EF4-FFF2-40B4-BE49-F238E27FC236}">
                <a16:creationId xmlns:a16="http://schemas.microsoft.com/office/drawing/2014/main" id="{719A7755-15C9-AF83-247F-4E15EC0D4BAA}"/>
              </a:ext>
            </a:extLst>
          </p:cNvPr>
          <p:cNvSpPr/>
          <p:nvPr userDrawn="1"/>
        </p:nvSpPr>
        <p:spPr>
          <a:xfrm>
            <a:off x="78033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4" name="Oval 13">
            <a:extLst>
              <a:ext uri="{FF2B5EF4-FFF2-40B4-BE49-F238E27FC236}">
                <a16:creationId xmlns:a16="http://schemas.microsoft.com/office/drawing/2014/main" id="{16A9E8F6-47E6-9E38-759E-3D4F658546D7}"/>
              </a:ext>
            </a:extLst>
          </p:cNvPr>
          <p:cNvSpPr/>
          <p:nvPr userDrawn="1"/>
        </p:nvSpPr>
        <p:spPr>
          <a:xfrm>
            <a:off x="420966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5" name="Oval 14">
            <a:extLst>
              <a:ext uri="{FF2B5EF4-FFF2-40B4-BE49-F238E27FC236}">
                <a16:creationId xmlns:a16="http://schemas.microsoft.com/office/drawing/2014/main" id="{3ACB30F7-BC67-CD13-30F3-BEA3D00D2A2F}"/>
              </a:ext>
            </a:extLst>
          </p:cNvPr>
          <p:cNvSpPr/>
          <p:nvPr userDrawn="1"/>
        </p:nvSpPr>
        <p:spPr>
          <a:xfrm>
            <a:off x="763899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6" name="Oval 15">
            <a:extLst>
              <a:ext uri="{FF2B5EF4-FFF2-40B4-BE49-F238E27FC236}">
                <a16:creationId xmlns:a16="http://schemas.microsoft.com/office/drawing/2014/main" id="{BC17B878-A27C-5D36-21FF-53C4729B23DA}"/>
              </a:ext>
            </a:extLst>
          </p:cNvPr>
          <p:cNvSpPr/>
          <p:nvPr userDrawn="1"/>
        </p:nvSpPr>
        <p:spPr>
          <a:xfrm>
            <a:off x="1106832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19" name="Oval 18">
            <a:extLst>
              <a:ext uri="{FF2B5EF4-FFF2-40B4-BE49-F238E27FC236}">
                <a16:creationId xmlns:a16="http://schemas.microsoft.com/office/drawing/2014/main" id="{7BC0A6D4-4379-B07D-3DC1-1CDC2FEC8C2C}"/>
              </a:ext>
            </a:extLst>
          </p:cNvPr>
          <p:cNvSpPr/>
          <p:nvPr userDrawn="1"/>
        </p:nvSpPr>
        <p:spPr>
          <a:xfrm>
            <a:off x="1449765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solidFill>
                <a:schemeClr val="tx1"/>
              </a:solidFill>
            </a:endParaRPr>
          </a:p>
        </p:txBody>
      </p:sp>
      <p:sp>
        <p:nvSpPr>
          <p:cNvPr id="32" name="Text Placeholder 12">
            <a:extLst>
              <a:ext uri="{FF2B5EF4-FFF2-40B4-BE49-F238E27FC236}">
                <a16:creationId xmlns:a16="http://schemas.microsoft.com/office/drawing/2014/main" id="{5392AA58-B353-23E4-711F-FD3D377A37B4}"/>
              </a:ext>
            </a:extLst>
          </p:cNvPr>
          <p:cNvSpPr>
            <a:spLocks noGrp="1"/>
          </p:cNvSpPr>
          <p:nvPr>
            <p:ph type="body" sz="quarter" idx="30" hasCustomPrompt="1"/>
          </p:nvPr>
        </p:nvSpPr>
        <p:spPr>
          <a:xfrm>
            <a:off x="1182464" y="4802938"/>
            <a:ext cx="1860231" cy="1614196"/>
          </a:xfrm>
        </p:spPr>
        <p:txBody>
          <a:bodyPr anchor="ctr" anchorCtr="0"/>
          <a:lstStyle>
            <a:lvl1pPr algn="ctr">
              <a:lnSpc>
                <a:spcPts val="6264"/>
              </a:lnSpc>
              <a:defRPr sz="5400"/>
            </a:lvl1pPr>
          </a:lstStyle>
          <a:p>
            <a:pPr lvl="0"/>
            <a:r>
              <a:rPr lang="en-US"/>
              <a:t>56%</a:t>
            </a:r>
            <a:endParaRPr lang="en-GB"/>
          </a:p>
        </p:txBody>
      </p:sp>
      <p:sp>
        <p:nvSpPr>
          <p:cNvPr id="33" name="Text Placeholder 12">
            <a:extLst>
              <a:ext uri="{FF2B5EF4-FFF2-40B4-BE49-F238E27FC236}">
                <a16:creationId xmlns:a16="http://schemas.microsoft.com/office/drawing/2014/main" id="{1D5FB756-8289-1118-C22F-A47B8EB2EE40}"/>
              </a:ext>
            </a:extLst>
          </p:cNvPr>
          <p:cNvSpPr>
            <a:spLocks noGrp="1"/>
          </p:cNvSpPr>
          <p:nvPr>
            <p:ph type="body" sz="quarter" idx="38" hasCustomPrompt="1"/>
          </p:nvPr>
        </p:nvSpPr>
        <p:spPr>
          <a:xfrm>
            <a:off x="4611794" y="4802938"/>
            <a:ext cx="1860231" cy="1614196"/>
          </a:xfrm>
        </p:spPr>
        <p:txBody>
          <a:bodyPr anchor="ctr" anchorCtr="0"/>
          <a:lstStyle>
            <a:lvl1pPr algn="ctr">
              <a:lnSpc>
                <a:spcPts val="6264"/>
              </a:lnSpc>
              <a:defRPr sz="5400"/>
            </a:lvl1pPr>
          </a:lstStyle>
          <a:p>
            <a:pPr lvl="0"/>
            <a:r>
              <a:rPr lang="en-US"/>
              <a:t>56%</a:t>
            </a:r>
            <a:endParaRPr lang="en-GB"/>
          </a:p>
        </p:txBody>
      </p:sp>
      <p:sp>
        <p:nvSpPr>
          <p:cNvPr id="34" name="Text Placeholder 12">
            <a:extLst>
              <a:ext uri="{FF2B5EF4-FFF2-40B4-BE49-F238E27FC236}">
                <a16:creationId xmlns:a16="http://schemas.microsoft.com/office/drawing/2014/main" id="{16A16BDC-CEA2-5243-8ECB-74321E14E4CE}"/>
              </a:ext>
            </a:extLst>
          </p:cNvPr>
          <p:cNvSpPr>
            <a:spLocks noGrp="1"/>
          </p:cNvSpPr>
          <p:nvPr>
            <p:ph type="body" sz="quarter" idx="39" hasCustomPrompt="1"/>
          </p:nvPr>
        </p:nvSpPr>
        <p:spPr>
          <a:xfrm>
            <a:off x="8041124" y="4802938"/>
            <a:ext cx="1860231" cy="1614196"/>
          </a:xfrm>
        </p:spPr>
        <p:txBody>
          <a:bodyPr anchor="ctr" anchorCtr="0"/>
          <a:lstStyle>
            <a:lvl1pPr algn="ctr">
              <a:lnSpc>
                <a:spcPts val="6264"/>
              </a:lnSpc>
              <a:defRPr sz="5400"/>
            </a:lvl1pPr>
          </a:lstStyle>
          <a:p>
            <a:pPr lvl="0"/>
            <a:r>
              <a:rPr lang="en-US"/>
              <a:t>56%</a:t>
            </a:r>
            <a:endParaRPr lang="en-GB"/>
          </a:p>
        </p:txBody>
      </p:sp>
      <p:sp>
        <p:nvSpPr>
          <p:cNvPr id="35" name="Text Placeholder 12">
            <a:extLst>
              <a:ext uri="{FF2B5EF4-FFF2-40B4-BE49-F238E27FC236}">
                <a16:creationId xmlns:a16="http://schemas.microsoft.com/office/drawing/2014/main" id="{8575602F-D65A-5AE3-8DD1-68043BBD0535}"/>
              </a:ext>
            </a:extLst>
          </p:cNvPr>
          <p:cNvSpPr>
            <a:spLocks noGrp="1"/>
          </p:cNvSpPr>
          <p:nvPr>
            <p:ph type="body" sz="quarter" idx="40" hasCustomPrompt="1"/>
          </p:nvPr>
        </p:nvSpPr>
        <p:spPr>
          <a:xfrm>
            <a:off x="11470454" y="4802938"/>
            <a:ext cx="1860231" cy="1614196"/>
          </a:xfrm>
        </p:spPr>
        <p:txBody>
          <a:bodyPr anchor="ctr" anchorCtr="0"/>
          <a:lstStyle>
            <a:lvl1pPr algn="ctr">
              <a:lnSpc>
                <a:spcPts val="6264"/>
              </a:lnSpc>
              <a:defRPr sz="5400"/>
            </a:lvl1pPr>
          </a:lstStyle>
          <a:p>
            <a:pPr lvl="0"/>
            <a:r>
              <a:rPr lang="en-US"/>
              <a:t>56%</a:t>
            </a:r>
            <a:endParaRPr lang="en-GB"/>
          </a:p>
        </p:txBody>
      </p:sp>
      <p:sp>
        <p:nvSpPr>
          <p:cNvPr id="36" name="Text Placeholder 12">
            <a:extLst>
              <a:ext uri="{FF2B5EF4-FFF2-40B4-BE49-F238E27FC236}">
                <a16:creationId xmlns:a16="http://schemas.microsoft.com/office/drawing/2014/main" id="{51CB28FC-B16F-72F5-2452-A3B8E736FD2B}"/>
              </a:ext>
            </a:extLst>
          </p:cNvPr>
          <p:cNvSpPr>
            <a:spLocks noGrp="1"/>
          </p:cNvSpPr>
          <p:nvPr>
            <p:ph type="body" sz="quarter" idx="41" hasCustomPrompt="1"/>
          </p:nvPr>
        </p:nvSpPr>
        <p:spPr>
          <a:xfrm>
            <a:off x="14899784" y="4802938"/>
            <a:ext cx="1860231" cy="1614196"/>
          </a:xfrm>
        </p:spPr>
        <p:txBody>
          <a:bodyPr anchor="ctr" anchorCtr="0"/>
          <a:lstStyle>
            <a:lvl1pPr algn="ctr">
              <a:lnSpc>
                <a:spcPts val="6264"/>
              </a:lnSpc>
              <a:defRPr sz="5400"/>
            </a:lvl1pPr>
          </a:lstStyle>
          <a:p>
            <a:pPr lvl="0"/>
            <a:r>
              <a:rPr lang="en-US"/>
              <a:t>56%</a:t>
            </a:r>
            <a:endParaRPr lang="en-GB"/>
          </a:p>
        </p:txBody>
      </p:sp>
      <p:sp>
        <p:nvSpPr>
          <p:cNvPr id="4" name="Slide Number Placeholder 3">
            <a:extLst>
              <a:ext uri="{FF2B5EF4-FFF2-40B4-BE49-F238E27FC236}">
                <a16:creationId xmlns:a16="http://schemas.microsoft.com/office/drawing/2014/main" id="{3B3958C0-2E6F-B04D-C629-0E49D9F990F6}"/>
              </a:ext>
            </a:extLst>
          </p:cNvPr>
          <p:cNvSpPr>
            <a:spLocks noGrp="1"/>
          </p:cNvSpPr>
          <p:nvPr>
            <p:ph type="sldNum" sz="quarter" idx="42"/>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473345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rcle Image x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169"/>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30334"/>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602182" y="732445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8" name="Text Placeholder 7">
            <a:extLst>
              <a:ext uri="{FF2B5EF4-FFF2-40B4-BE49-F238E27FC236}">
                <a16:creationId xmlns:a16="http://schemas.microsoft.com/office/drawing/2014/main" id="{09C81F27-7608-6B71-B2F9-9450712E9E95}"/>
              </a:ext>
            </a:extLst>
          </p:cNvPr>
          <p:cNvSpPr>
            <a:spLocks noGrp="1"/>
          </p:cNvSpPr>
          <p:nvPr>
            <p:ph type="body" sz="quarter" idx="38" hasCustomPrompt="1"/>
          </p:nvPr>
        </p:nvSpPr>
        <p:spPr>
          <a:xfrm>
            <a:off x="7003323" y="732445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9" name="Text Placeholder 7">
            <a:extLst>
              <a:ext uri="{FF2B5EF4-FFF2-40B4-BE49-F238E27FC236}">
                <a16:creationId xmlns:a16="http://schemas.microsoft.com/office/drawing/2014/main" id="{1A087133-5626-78A2-1908-AB4F9D710CDC}"/>
              </a:ext>
            </a:extLst>
          </p:cNvPr>
          <p:cNvSpPr>
            <a:spLocks noGrp="1"/>
          </p:cNvSpPr>
          <p:nvPr>
            <p:ph type="body" sz="quarter" idx="39" hasCustomPrompt="1"/>
          </p:nvPr>
        </p:nvSpPr>
        <p:spPr>
          <a:xfrm>
            <a:off x="11404465" y="732445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2" name="Picture Placeholder 11">
            <a:extLst>
              <a:ext uri="{FF2B5EF4-FFF2-40B4-BE49-F238E27FC236}">
                <a16:creationId xmlns:a16="http://schemas.microsoft.com/office/drawing/2014/main" id="{DB618E1F-ACA4-DC44-B708-ADFCBC532C1B}"/>
              </a:ext>
            </a:extLst>
          </p:cNvPr>
          <p:cNvSpPr>
            <a:spLocks noGrp="1"/>
          </p:cNvSpPr>
          <p:nvPr>
            <p:ph type="pic" sz="quarter" idx="40" hasCustomPrompt="1"/>
          </p:nvPr>
        </p:nvSpPr>
        <p:spPr>
          <a:xfrm>
            <a:off x="3162040" y="4202062"/>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1" name="Picture Placeholder 11">
            <a:extLst>
              <a:ext uri="{FF2B5EF4-FFF2-40B4-BE49-F238E27FC236}">
                <a16:creationId xmlns:a16="http://schemas.microsoft.com/office/drawing/2014/main" id="{B0C991B2-1A8E-DF45-9294-E50BD2821B09}"/>
              </a:ext>
            </a:extLst>
          </p:cNvPr>
          <p:cNvSpPr>
            <a:spLocks noGrp="1"/>
          </p:cNvSpPr>
          <p:nvPr>
            <p:ph type="pic" sz="quarter" idx="41" hasCustomPrompt="1"/>
          </p:nvPr>
        </p:nvSpPr>
        <p:spPr>
          <a:xfrm>
            <a:off x="7533121" y="4202062"/>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87492071-8348-4446-AD1A-BF0DA0C5CD40}"/>
              </a:ext>
            </a:extLst>
          </p:cNvPr>
          <p:cNvSpPr>
            <a:spLocks noGrp="1"/>
          </p:cNvSpPr>
          <p:nvPr>
            <p:ph type="pic" sz="quarter" idx="42" hasCustomPrompt="1"/>
          </p:nvPr>
        </p:nvSpPr>
        <p:spPr>
          <a:xfrm>
            <a:off x="11934263" y="4202062"/>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FF9DD895-0F4A-999F-2A5E-46533525CBD7}"/>
              </a:ext>
            </a:extLst>
          </p:cNvPr>
          <p:cNvSpPr>
            <a:spLocks noGrp="1"/>
          </p:cNvSpPr>
          <p:nvPr>
            <p:ph type="sldNum" sz="quarter" idx="43"/>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41522100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ircle Image x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978"/>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1267"/>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a:t>
            </a:r>
            <a:br>
              <a:rPr lang="en-US"/>
            </a:br>
            <a:r>
              <a:rPr lang="en-US"/>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102005" y="7329951"/>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6" name="Text Placeholder 7">
            <a:extLst>
              <a:ext uri="{FF2B5EF4-FFF2-40B4-BE49-F238E27FC236}">
                <a16:creationId xmlns:a16="http://schemas.microsoft.com/office/drawing/2014/main" id="{2999B318-A9B7-056D-B6D6-C3DE44093C83}"/>
              </a:ext>
            </a:extLst>
          </p:cNvPr>
          <p:cNvSpPr>
            <a:spLocks noGrp="1"/>
          </p:cNvSpPr>
          <p:nvPr>
            <p:ph type="body" sz="quarter" idx="31" hasCustomPrompt="1"/>
          </p:nvPr>
        </p:nvSpPr>
        <p:spPr>
          <a:xfrm>
            <a:off x="5734148" y="7329950"/>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1" name="Text Placeholder 7">
            <a:extLst>
              <a:ext uri="{FF2B5EF4-FFF2-40B4-BE49-F238E27FC236}">
                <a16:creationId xmlns:a16="http://schemas.microsoft.com/office/drawing/2014/main" id="{320768A9-6957-E7F5-DDF2-6E5B6BFD85EA}"/>
              </a:ext>
            </a:extLst>
          </p:cNvPr>
          <p:cNvSpPr>
            <a:spLocks noGrp="1"/>
          </p:cNvSpPr>
          <p:nvPr>
            <p:ph type="body" sz="quarter" idx="33" hasCustomPrompt="1"/>
          </p:nvPr>
        </p:nvSpPr>
        <p:spPr>
          <a:xfrm>
            <a:off x="9366291" y="7329951"/>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6" name="Text Placeholder 7">
            <a:extLst>
              <a:ext uri="{FF2B5EF4-FFF2-40B4-BE49-F238E27FC236}">
                <a16:creationId xmlns:a16="http://schemas.microsoft.com/office/drawing/2014/main" id="{139E16C7-DD71-6765-5621-F3FC06F7E708}"/>
              </a:ext>
            </a:extLst>
          </p:cNvPr>
          <p:cNvSpPr>
            <a:spLocks noGrp="1"/>
          </p:cNvSpPr>
          <p:nvPr>
            <p:ph type="body" sz="quarter" idx="35" hasCustomPrompt="1"/>
          </p:nvPr>
        </p:nvSpPr>
        <p:spPr>
          <a:xfrm>
            <a:off x="12989994" y="7329950"/>
            <a:ext cx="2794364"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8" name="Picture Placeholder 11">
            <a:extLst>
              <a:ext uri="{FF2B5EF4-FFF2-40B4-BE49-F238E27FC236}">
                <a16:creationId xmlns:a16="http://schemas.microsoft.com/office/drawing/2014/main" id="{A30D8683-5071-D942-B4F3-32E5666ACE2F}"/>
              </a:ext>
            </a:extLst>
          </p:cNvPr>
          <p:cNvSpPr>
            <a:spLocks noGrp="1"/>
          </p:cNvSpPr>
          <p:nvPr>
            <p:ph type="pic" sz="quarter" idx="40" hasCustomPrompt="1"/>
          </p:nvPr>
        </p:nvSpPr>
        <p:spPr>
          <a:xfrm>
            <a:off x="2076248"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9" name="Picture Placeholder 11">
            <a:extLst>
              <a:ext uri="{FF2B5EF4-FFF2-40B4-BE49-F238E27FC236}">
                <a16:creationId xmlns:a16="http://schemas.microsoft.com/office/drawing/2014/main" id="{B8FA1C0E-0185-3243-8198-609D4659CB8F}"/>
              </a:ext>
            </a:extLst>
          </p:cNvPr>
          <p:cNvSpPr>
            <a:spLocks noGrp="1"/>
          </p:cNvSpPr>
          <p:nvPr>
            <p:ph type="pic" sz="quarter" idx="41" hasCustomPrompt="1"/>
          </p:nvPr>
        </p:nvSpPr>
        <p:spPr>
          <a:xfrm>
            <a:off x="5708391"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3" name="Picture Placeholder 11">
            <a:extLst>
              <a:ext uri="{FF2B5EF4-FFF2-40B4-BE49-F238E27FC236}">
                <a16:creationId xmlns:a16="http://schemas.microsoft.com/office/drawing/2014/main" id="{EAAB7BA3-2100-EE4B-A517-85097521A763}"/>
              </a:ext>
            </a:extLst>
          </p:cNvPr>
          <p:cNvSpPr>
            <a:spLocks noGrp="1"/>
          </p:cNvSpPr>
          <p:nvPr>
            <p:ph type="pic" sz="quarter" idx="42" hasCustomPrompt="1"/>
          </p:nvPr>
        </p:nvSpPr>
        <p:spPr>
          <a:xfrm>
            <a:off x="9340534"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4" name="Picture Placeholder 11">
            <a:extLst>
              <a:ext uri="{FF2B5EF4-FFF2-40B4-BE49-F238E27FC236}">
                <a16:creationId xmlns:a16="http://schemas.microsoft.com/office/drawing/2014/main" id="{35FC31A7-CB83-8A49-A361-3421B7EAE92B}"/>
              </a:ext>
            </a:extLst>
          </p:cNvPr>
          <p:cNvSpPr>
            <a:spLocks noGrp="1"/>
          </p:cNvSpPr>
          <p:nvPr>
            <p:ph type="pic" sz="quarter" idx="43" hasCustomPrompt="1"/>
          </p:nvPr>
        </p:nvSpPr>
        <p:spPr>
          <a:xfrm>
            <a:off x="12972677"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0BB06F59-1957-DDE9-339D-D11640F9258A}"/>
              </a:ext>
            </a:extLst>
          </p:cNvPr>
          <p:cNvSpPr>
            <a:spLocks noGrp="1"/>
          </p:cNvSpPr>
          <p:nvPr>
            <p:ph type="sldNum" sz="quarter" idx="44"/>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2079874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ircle Image x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9352"/>
            <a:ext cx="10924578" cy="701434"/>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1267"/>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Lorem ipsum dolor sit amet, consectetur adipiscing elit. </a:t>
            </a:r>
            <a:br>
              <a:rPr lang="en-US"/>
            </a:br>
            <a:r>
              <a:rPr lang="en-US"/>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831685"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4262781"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7701395"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1140009"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4569619"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a:t>
            </a:r>
            <a:endParaRPr lang="en-GB"/>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668436"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4102919"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7537402"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0971885"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8" name="Picture Placeholder 11">
            <a:extLst>
              <a:ext uri="{FF2B5EF4-FFF2-40B4-BE49-F238E27FC236}">
                <a16:creationId xmlns:a16="http://schemas.microsoft.com/office/drawing/2014/main" id="{1642DF87-199A-2148-B044-B643D11391C0}"/>
              </a:ext>
            </a:extLst>
          </p:cNvPr>
          <p:cNvSpPr>
            <a:spLocks noGrp="1"/>
          </p:cNvSpPr>
          <p:nvPr>
            <p:ph type="pic" sz="quarter" idx="46" hasCustomPrompt="1"/>
          </p:nvPr>
        </p:nvSpPr>
        <p:spPr>
          <a:xfrm>
            <a:off x="14406370"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5877753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Mossaic 2 Imag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9635319" y="3870118"/>
            <a:ext cx="8251043" cy="6188282"/>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4x3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8206296" y="-6350"/>
            <a:ext cx="3364992" cy="3228976"/>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8" name="Title 1">
            <a:extLst>
              <a:ext uri="{FF2B5EF4-FFF2-40B4-BE49-F238E27FC236}">
                <a16:creationId xmlns:a16="http://schemas.microsoft.com/office/drawing/2014/main" id="{16AF95DD-994D-5B6F-C142-1941B6EA97D5}"/>
              </a:ext>
            </a:extLst>
          </p:cNvPr>
          <p:cNvSpPr>
            <a:spLocks noGrp="1"/>
          </p:cNvSpPr>
          <p:nvPr>
            <p:ph type="title" hasCustomPrompt="1"/>
          </p:nvPr>
        </p:nvSpPr>
        <p:spPr>
          <a:xfrm>
            <a:off x="667264" y="6441230"/>
            <a:ext cx="6711710" cy="3079557"/>
          </a:xfrm>
          <a:prstGeom prst="rect">
            <a:avLst/>
          </a:prstGeom>
        </p:spPr>
        <p:txBody>
          <a:bodyPr numCol="1" anchor="b" anchorCtr="0"/>
          <a:lstStyle/>
          <a:p>
            <a:r>
              <a:rPr lang="en-US"/>
              <a:t>Click To Edit Master Title Style</a:t>
            </a:r>
            <a:endParaRPr lang="en-GB"/>
          </a:p>
        </p:txBody>
      </p:sp>
      <p:sp>
        <p:nvSpPr>
          <p:cNvPr id="2" name="Slide Number Placeholder 1">
            <a:extLst>
              <a:ext uri="{FF2B5EF4-FFF2-40B4-BE49-F238E27FC236}">
                <a16:creationId xmlns:a16="http://schemas.microsoft.com/office/drawing/2014/main" id="{418AFD09-BCDB-CA8C-FCB0-A88E741151D6}"/>
              </a:ext>
            </a:extLst>
          </p:cNvPr>
          <p:cNvSpPr>
            <a:spLocks noGrp="1"/>
          </p:cNvSpPr>
          <p:nvPr>
            <p:ph type="sldNum" sz="quarter" idx="16"/>
          </p:nvPr>
        </p:nvSpPr>
        <p:spPr/>
        <p:txBody>
          <a:bodyPr/>
          <a:lstStyle>
            <a:lvl1pPr>
              <a:defRPr>
                <a:solidFill>
                  <a:schemeClr val="bg1"/>
                </a:solidFill>
              </a:defRPr>
            </a:lvl1pPr>
          </a:lstStyle>
          <a:p>
            <a:fld id="{387AECDB-6C85-4FE3-9DAF-486A9B5BAE12}" type="slidenum">
              <a:rPr lang="en-GB" smtClean="0"/>
              <a:pPr/>
              <a:t>‹#›</a:t>
            </a:fld>
            <a:endParaRPr lang="en-GB"/>
          </a:p>
        </p:txBody>
      </p:sp>
    </p:spTree>
    <p:extLst>
      <p:ext uri="{BB962C8B-B14F-4D97-AF65-F5344CB8AC3E}">
        <p14:creationId xmlns:p14="http://schemas.microsoft.com/office/powerpoint/2010/main" val="40767709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Mossaic 3 Imag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1931650" y="0"/>
            <a:ext cx="5298866" cy="93853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9x16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6278563" y="-1"/>
            <a:ext cx="4213225" cy="4200525"/>
          </a:xfrm>
          <a:prstGeom prst="rect">
            <a:avLst/>
          </a:prstGeom>
          <a:solidFill>
            <a:srgbClr val="BDBEBD">
              <a:alpha val="74902"/>
            </a:srgbClr>
          </a:solidFill>
        </p:spPr>
        <p:txBody>
          <a:bodyPr vert="horz" lIns="0" tIns="27432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8" name="Title 1">
            <a:extLst>
              <a:ext uri="{FF2B5EF4-FFF2-40B4-BE49-F238E27FC236}">
                <a16:creationId xmlns:a16="http://schemas.microsoft.com/office/drawing/2014/main" id="{16AF95DD-994D-5B6F-C142-1941B6EA97D5}"/>
              </a:ext>
            </a:extLst>
          </p:cNvPr>
          <p:cNvSpPr>
            <a:spLocks noGrp="1"/>
          </p:cNvSpPr>
          <p:nvPr>
            <p:ph type="title" hasCustomPrompt="1"/>
          </p:nvPr>
        </p:nvSpPr>
        <p:spPr>
          <a:xfrm>
            <a:off x="661988" y="6008896"/>
            <a:ext cx="6711710" cy="3513222"/>
          </a:xfrm>
          <a:prstGeom prst="rect">
            <a:avLst/>
          </a:prstGeom>
        </p:spPr>
        <p:txBody>
          <a:bodyPr numCol="1" anchor="b" anchorCtr="0"/>
          <a:lstStyle/>
          <a:p>
            <a:r>
              <a:rPr lang="en-US"/>
              <a:t>Click To Edit Master Title Style</a:t>
            </a:r>
            <a:endParaRPr lang="en-GB"/>
          </a:p>
        </p:txBody>
      </p:sp>
      <p:sp>
        <p:nvSpPr>
          <p:cNvPr id="2" name="Picture Placeholder 5">
            <a:extLst>
              <a:ext uri="{FF2B5EF4-FFF2-40B4-BE49-F238E27FC236}">
                <a16:creationId xmlns:a16="http://schemas.microsoft.com/office/drawing/2014/main" id="{5C8CE52C-B61E-B53C-BB46-E1B54F6103C3}"/>
              </a:ext>
            </a:extLst>
          </p:cNvPr>
          <p:cNvSpPr>
            <a:spLocks noGrp="1"/>
          </p:cNvSpPr>
          <p:nvPr>
            <p:ph type="pic" sz="quarter" idx="16" hasCustomPrompt="1"/>
          </p:nvPr>
        </p:nvSpPr>
        <p:spPr>
          <a:xfrm>
            <a:off x="7683500" y="4524374"/>
            <a:ext cx="2808288" cy="2917825"/>
          </a:xfrm>
          <a:prstGeom prst="rect">
            <a:avLst/>
          </a:prstGeom>
          <a:solidFill>
            <a:srgbClr val="BDBEBD">
              <a:alpha val="74902"/>
            </a:srgbClr>
          </a:solidFill>
        </p:spPr>
        <p:txBody>
          <a:bodyPr vert="horz" lIns="0" tIns="9144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5" name="Slide Number Placeholder 4">
            <a:extLst>
              <a:ext uri="{FF2B5EF4-FFF2-40B4-BE49-F238E27FC236}">
                <a16:creationId xmlns:a16="http://schemas.microsoft.com/office/drawing/2014/main" id="{AED78E98-DB9C-BD4A-C32C-941502B4919C}"/>
              </a:ext>
            </a:extLst>
          </p:cNvPr>
          <p:cNvSpPr>
            <a:spLocks noGrp="1"/>
          </p:cNvSpPr>
          <p:nvPr>
            <p:ph type="sldNum" sz="quarter" idx="17"/>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31021216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Mossaic 3 Images_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10507390" y="507752"/>
            <a:ext cx="6716178" cy="294213"/>
          </a:xfrm>
          <a:prstGeom prst="rect">
            <a:avLst/>
          </a:prstGeom>
        </p:spPr>
        <p:txBody>
          <a:bodyPr/>
          <a:lstStyle>
            <a:lvl1pPr algn="r">
              <a:defRPr/>
            </a:lvl1pPr>
          </a:lstStyle>
          <a:p>
            <a:r>
              <a:rPr lang="en-US" noProof="0"/>
              <a:t>Header Text – Remove if Not Needed</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0" y="3552825"/>
            <a:ext cx="9516426" cy="6505578"/>
          </a:xfrm>
          <a:prstGeom prst="rect">
            <a:avLst/>
          </a:prstGeom>
          <a:solidFill>
            <a:srgbClr val="BDBEBD">
              <a:alpha val="74902"/>
            </a:srgbClr>
          </a:solidFill>
        </p:spPr>
        <p:txBody>
          <a:bodyPr vert="horz" lIns="0" tIns="45720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a:t>Click icon to place 4x5 image</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2066925" y="0"/>
            <a:ext cx="2808289" cy="2943132"/>
          </a:xfrm>
          <a:prstGeom prst="rect">
            <a:avLst/>
          </a:prstGeom>
          <a:solidFill>
            <a:srgbClr val="BDBEBD">
              <a:alpha val="74902"/>
            </a:srgbClr>
          </a:solidFill>
        </p:spPr>
        <p:txBody>
          <a:bodyPr vert="horz" lIns="0" tIns="27432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a:t> Click icon to place </a:t>
            </a:r>
            <a:br>
              <a:rPr lang="en-US" noProof="0"/>
            </a:br>
            <a:r>
              <a:rPr lang="en-US" noProof="0"/>
              <a:t>1x1 image</a:t>
            </a:r>
          </a:p>
        </p:txBody>
      </p:sp>
      <p:sp>
        <p:nvSpPr>
          <p:cNvPr id="8" name="Title 1">
            <a:extLst>
              <a:ext uri="{FF2B5EF4-FFF2-40B4-BE49-F238E27FC236}">
                <a16:creationId xmlns:a16="http://schemas.microsoft.com/office/drawing/2014/main" id="{16AF95DD-994D-5B6F-C142-1941B6EA97D5}"/>
              </a:ext>
            </a:extLst>
          </p:cNvPr>
          <p:cNvSpPr>
            <a:spLocks noGrp="1"/>
          </p:cNvSpPr>
          <p:nvPr>
            <p:ph type="title" hasCustomPrompt="1"/>
          </p:nvPr>
        </p:nvSpPr>
        <p:spPr>
          <a:xfrm>
            <a:off x="10489418" y="6007830"/>
            <a:ext cx="6711710" cy="3513222"/>
          </a:xfrm>
          <a:prstGeom prst="rect">
            <a:avLst/>
          </a:prstGeom>
        </p:spPr>
        <p:txBody>
          <a:bodyPr numCol="1" anchor="b" anchorCtr="0"/>
          <a:lstStyle/>
          <a:p>
            <a:r>
              <a:rPr lang="en-US"/>
              <a:t>Click To Edit Master Title Style</a:t>
            </a:r>
            <a:endParaRPr lang="en-GB"/>
          </a:p>
        </p:txBody>
      </p:sp>
      <p:sp>
        <p:nvSpPr>
          <p:cNvPr id="2" name="Picture Placeholder 5">
            <a:extLst>
              <a:ext uri="{FF2B5EF4-FFF2-40B4-BE49-F238E27FC236}">
                <a16:creationId xmlns:a16="http://schemas.microsoft.com/office/drawing/2014/main" id="{5C8CE52C-B61E-B53C-BB46-E1B54F6103C3}"/>
              </a:ext>
            </a:extLst>
          </p:cNvPr>
          <p:cNvSpPr>
            <a:spLocks noGrp="1"/>
          </p:cNvSpPr>
          <p:nvPr>
            <p:ph type="pic" sz="quarter" idx="16" hasCustomPrompt="1"/>
          </p:nvPr>
        </p:nvSpPr>
        <p:spPr>
          <a:xfrm>
            <a:off x="10491788" y="1290703"/>
            <a:ext cx="3924301" cy="3882960"/>
          </a:xfrm>
          <a:prstGeom prst="rect">
            <a:avLst/>
          </a:prstGeom>
          <a:solidFill>
            <a:srgbClr val="BDBEBD">
              <a:alpha val="74902"/>
            </a:srgbClr>
          </a:solidFill>
        </p:spPr>
        <p:txBody>
          <a:bodyPr vert="horz" lIns="0" tIns="9144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a:t>Click icon to place </a:t>
            </a:r>
            <a:br>
              <a:rPr lang="en-US" noProof="0"/>
            </a:br>
            <a:r>
              <a:rPr lang="en-US" noProof="0"/>
              <a:t>1x1 image</a:t>
            </a:r>
          </a:p>
        </p:txBody>
      </p:sp>
      <p:sp>
        <p:nvSpPr>
          <p:cNvPr id="7" name="Slide Number Placeholder 6">
            <a:extLst>
              <a:ext uri="{FF2B5EF4-FFF2-40B4-BE49-F238E27FC236}">
                <a16:creationId xmlns:a16="http://schemas.microsoft.com/office/drawing/2014/main" id="{55B1947B-B752-480F-1B74-B12C73ED15DE}"/>
              </a:ext>
            </a:extLst>
          </p:cNvPr>
          <p:cNvSpPr>
            <a:spLocks noGrp="1"/>
          </p:cNvSpPr>
          <p:nvPr>
            <p:ph type="sldNum" sz="quarter" idx="17"/>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2634213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ssaic 4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9086850" y="3228974"/>
            <a:ext cx="8136644" cy="6156909"/>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4x5 image</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5289391" y="0"/>
            <a:ext cx="3383280" cy="3228975"/>
          </a:xfrm>
          <a:prstGeom prst="rect">
            <a:avLst/>
          </a:prstGeom>
          <a:solidFill>
            <a:srgbClr val="BDBEBD">
              <a:alpha val="74902"/>
            </a:srgbClr>
          </a:solidFill>
        </p:spPr>
        <p:txBody>
          <a:bodyPr vert="horz" lIns="0" tIns="27432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2" name="Picture Placeholder 5">
            <a:extLst>
              <a:ext uri="{FF2B5EF4-FFF2-40B4-BE49-F238E27FC236}">
                <a16:creationId xmlns:a16="http://schemas.microsoft.com/office/drawing/2014/main" id="{5C8CE52C-B61E-B53C-BB46-E1B54F6103C3}"/>
              </a:ext>
            </a:extLst>
          </p:cNvPr>
          <p:cNvSpPr>
            <a:spLocks noGrp="1"/>
          </p:cNvSpPr>
          <p:nvPr>
            <p:ph type="pic" sz="quarter" idx="16" hasCustomPrompt="1"/>
          </p:nvPr>
        </p:nvSpPr>
        <p:spPr>
          <a:xfrm>
            <a:off x="11942282" y="0"/>
            <a:ext cx="2473805" cy="2257425"/>
          </a:xfrm>
          <a:prstGeom prst="rect">
            <a:avLst/>
          </a:prstGeom>
          <a:solidFill>
            <a:srgbClr val="BDBEBD">
              <a:alpha val="74902"/>
            </a:srgbClr>
          </a:solidFill>
        </p:spPr>
        <p:txBody>
          <a:bodyPr vert="horz" lIns="0" tIns="9144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9" name="Picture Placeholder 5">
            <a:extLst>
              <a:ext uri="{FF2B5EF4-FFF2-40B4-BE49-F238E27FC236}">
                <a16:creationId xmlns:a16="http://schemas.microsoft.com/office/drawing/2014/main" id="{25C6F73F-F343-844E-81B7-9C45130C0C2A}"/>
              </a:ext>
            </a:extLst>
          </p:cNvPr>
          <p:cNvSpPr>
            <a:spLocks noGrp="1"/>
          </p:cNvSpPr>
          <p:nvPr>
            <p:ph type="pic" sz="quarter" idx="17" hasCustomPrompt="1"/>
          </p:nvPr>
        </p:nvSpPr>
        <p:spPr>
          <a:xfrm>
            <a:off x="662796" y="2257425"/>
            <a:ext cx="4212417" cy="71278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9x16 image</a:t>
            </a:r>
          </a:p>
        </p:txBody>
      </p:sp>
      <p:sp>
        <p:nvSpPr>
          <p:cNvPr id="5" name="Slide Number Placeholder 4">
            <a:extLst>
              <a:ext uri="{FF2B5EF4-FFF2-40B4-BE49-F238E27FC236}">
                <a16:creationId xmlns:a16="http://schemas.microsoft.com/office/drawing/2014/main" id="{038DC5C9-D24C-84A9-9FBF-800414F408FA}"/>
              </a:ext>
            </a:extLst>
          </p:cNvPr>
          <p:cNvSpPr>
            <a:spLocks noGrp="1"/>
          </p:cNvSpPr>
          <p:nvPr>
            <p:ph type="sldNum" sz="quarter" idx="18"/>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00430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ssaic 3 Images no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9103056" y="3228975"/>
            <a:ext cx="8120437" cy="6156326"/>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4x5 image</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2" y="-3"/>
            <a:ext cx="7394577" cy="7442203"/>
          </a:xfrm>
          <a:prstGeom prst="rect">
            <a:avLst/>
          </a:prstGeom>
          <a:solidFill>
            <a:srgbClr val="BDBEBD">
              <a:alpha val="74902"/>
            </a:srgbClr>
          </a:solidFill>
        </p:spPr>
        <p:txBody>
          <a:bodyPr vert="horz" lIns="0" tIns="27432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5" name="Picture Placeholder 5">
            <a:extLst>
              <a:ext uri="{FF2B5EF4-FFF2-40B4-BE49-F238E27FC236}">
                <a16:creationId xmlns:a16="http://schemas.microsoft.com/office/drawing/2014/main" id="{97A92DE5-B91C-CD82-2BBD-08FD06C5AA23}"/>
              </a:ext>
            </a:extLst>
          </p:cNvPr>
          <p:cNvSpPr>
            <a:spLocks noGrp="1"/>
          </p:cNvSpPr>
          <p:nvPr>
            <p:ph type="pic" sz="quarter" idx="16" hasCustomPrompt="1"/>
          </p:nvPr>
        </p:nvSpPr>
        <p:spPr>
          <a:xfrm>
            <a:off x="11571288" y="-1"/>
            <a:ext cx="2502806" cy="2581275"/>
          </a:xfrm>
          <a:prstGeom prst="rect">
            <a:avLst/>
          </a:prstGeom>
          <a:solidFill>
            <a:srgbClr val="BDBEBD">
              <a:alpha val="74902"/>
            </a:srgbClr>
          </a:solidFill>
        </p:spPr>
        <p:txBody>
          <a:bodyPr vert="horz" lIns="0" tIns="9144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2" name="Slide Number Placeholder 1">
            <a:extLst>
              <a:ext uri="{FF2B5EF4-FFF2-40B4-BE49-F238E27FC236}">
                <a16:creationId xmlns:a16="http://schemas.microsoft.com/office/drawing/2014/main" id="{AB2BB166-18C5-865C-C532-15EF48505AB9}"/>
              </a:ext>
            </a:extLst>
          </p:cNvPr>
          <p:cNvSpPr>
            <a:spLocks noGrp="1"/>
          </p:cNvSpPr>
          <p:nvPr>
            <p:ph type="sldNum" sz="quarter" idx="17"/>
          </p:nvPr>
        </p:nvSpPr>
        <p:spPr/>
        <p:txBody>
          <a:bodyPr/>
          <a:lstStyle/>
          <a:p>
            <a:fld id="{387AECDB-6C85-4FE3-9DAF-486A9B5BAE12}" type="slidenum">
              <a:rPr lang="en-GB" smtClean="0"/>
              <a:pPr/>
              <a:t>‹#›</a:t>
            </a:fld>
            <a:endParaRPr lang="en-GB"/>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421278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16x6 Image_2">
    <p:bg>
      <p:bgPr>
        <a:solidFill>
          <a:schemeClr val="tx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70B6E3BF-FD4E-0182-CB23-2A6F12916AEC}"/>
              </a:ext>
            </a:extLst>
          </p:cNvPr>
          <p:cNvSpPr>
            <a:spLocks noGrp="1"/>
          </p:cNvSpPr>
          <p:nvPr>
            <p:ph type="pic" sz="quarter" idx="14" hasCustomPrompt="1"/>
          </p:nvPr>
        </p:nvSpPr>
        <p:spPr>
          <a:xfrm>
            <a:off x="-1" y="6240"/>
            <a:ext cx="17886363" cy="6702618"/>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16x6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7928512"/>
            <a:ext cx="9829800" cy="691744"/>
          </a:xfrm>
          <a:prstGeom prst="rect">
            <a:avLst/>
          </a:prstGeom>
        </p:spPr>
        <p:txBody>
          <a:bodyPr>
            <a:noAutofit/>
          </a:bodyPr>
          <a:lstStyle>
            <a:lvl1pPr algn="l" defTabSz="1341132" rtl="0" eaLnBrk="1" latinLnBrk="0" hangingPunct="1">
              <a:lnSpc>
                <a:spcPts val="6264"/>
              </a:lnSpc>
              <a:spcBef>
                <a:spcPts val="1467"/>
              </a:spcBef>
              <a:buNone/>
              <a:defRPr lang="en-GB" sz="5400" kern="1200" dirty="0">
                <a:solidFill>
                  <a:schemeClr val="bg1"/>
                </a:solidFill>
                <a:latin typeface="+mj-lt"/>
                <a:ea typeface="+mj-ea"/>
                <a:cs typeface="+mj-cs"/>
              </a:defRPr>
            </a:lvl1pPr>
          </a:lstStyle>
          <a:p>
            <a:r>
              <a:rPr lang="en-US"/>
              <a:t>Click to Edit Master Title Style</a:t>
            </a:r>
            <a:endParaRPr lang="en-GB"/>
          </a:p>
        </p:txBody>
      </p:sp>
      <p:sp>
        <p:nvSpPr>
          <p:cNvPr id="9" name="Text Placeholder 4">
            <a:extLst>
              <a:ext uri="{FF2B5EF4-FFF2-40B4-BE49-F238E27FC236}">
                <a16:creationId xmlns:a16="http://schemas.microsoft.com/office/drawing/2014/main" id="{B0F03620-26C6-5DFE-FB20-001ADB6B981C}"/>
              </a:ext>
            </a:extLst>
          </p:cNvPr>
          <p:cNvSpPr>
            <a:spLocks noGrp="1"/>
          </p:cNvSpPr>
          <p:nvPr>
            <p:ph type="body" sz="quarter" idx="21" hasCustomPrompt="1"/>
          </p:nvPr>
        </p:nvSpPr>
        <p:spPr>
          <a:xfrm>
            <a:off x="661988" y="8682990"/>
            <a:ext cx="9829800" cy="551239"/>
          </a:xfrm>
          <a:prstGeom prst="rect">
            <a:avLst/>
          </a:prstGeom>
        </p:spPr>
        <p:txBody>
          <a:bodyPr/>
          <a:lstStyle>
            <a:lvl1pPr marL="0" indent="0">
              <a:lnSpc>
                <a:spcPts val="3996"/>
              </a:lnSpc>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r>
              <a:rPr lang="en-US"/>
              <a:t>Lorem ipsum dolor sit amet, consectetur adipiscing elit.</a:t>
            </a:r>
            <a:endParaRPr lang="en-GB"/>
          </a:p>
        </p:txBody>
      </p:sp>
      <p:pic>
        <p:nvPicPr>
          <p:cNvPr id="5" name="Picture 4" descr="Logo&#10;&#10;Description automatically generated">
            <a:extLst>
              <a:ext uri="{FF2B5EF4-FFF2-40B4-BE49-F238E27FC236}">
                <a16:creationId xmlns:a16="http://schemas.microsoft.com/office/drawing/2014/main" id="{7EA30C15-EFE2-D2D8-D40A-D377D62CE3B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15513911" y="8728393"/>
            <a:ext cx="1773025" cy="325330"/>
          </a:xfrm>
          <a:prstGeom prst="rect">
            <a:avLst/>
          </a:prstGeom>
        </p:spPr>
      </p:pic>
    </p:spTree>
    <p:extLst>
      <p:ext uri="{BB962C8B-B14F-4D97-AF65-F5344CB8AC3E}">
        <p14:creationId xmlns:p14="http://schemas.microsoft.com/office/powerpoint/2010/main" val="31656245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ossaic 3 Images no Text_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354" y="2581275"/>
            <a:ext cx="8789159" cy="680402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4x5 image</a:t>
            </a:r>
          </a:p>
        </p:txBody>
      </p:sp>
      <p:sp>
        <p:nvSpPr>
          <p:cNvPr id="2" name="Picture Placeholder 5">
            <a:extLst>
              <a:ext uri="{FF2B5EF4-FFF2-40B4-BE49-F238E27FC236}">
                <a16:creationId xmlns:a16="http://schemas.microsoft.com/office/drawing/2014/main" id="{5C8CE52C-B61E-B53C-BB46-E1B54F6103C3}"/>
              </a:ext>
            </a:extLst>
          </p:cNvPr>
          <p:cNvSpPr>
            <a:spLocks noGrp="1"/>
          </p:cNvSpPr>
          <p:nvPr>
            <p:ph type="pic" sz="quarter" idx="16" hasCustomPrompt="1"/>
          </p:nvPr>
        </p:nvSpPr>
        <p:spPr>
          <a:xfrm>
            <a:off x="9195692" y="-2640"/>
            <a:ext cx="3384354" cy="3231615"/>
          </a:xfrm>
          <a:prstGeom prst="rect">
            <a:avLst/>
          </a:prstGeom>
          <a:solidFill>
            <a:srgbClr val="BDBEBD">
              <a:alpha val="74902"/>
            </a:srgbClr>
          </a:solidFill>
        </p:spPr>
        <p:txBody>
          <a:bodyPr vert="horz" lIns="0" tIns="9144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1x1 image</a:t>
            </a:r>
          </a:p>
        </p:txBody>
      </p:sp>
      <p:sp>
        <p:nvSpPr>
          <p:cNvPr id="7" name="Picture Placeholder 5">
            <a:extLst>
              <a:ext uri="{FF2B5EF4-FFF2-40B4-BE49-F238E27FC236}">
                <a16:creationId xmlns:a16="http://schemas.microsoft.com/office/drawing/2014/main" id="{4260C63A-C3F3-1143-A496-F843DF5C99EA}"/>
              </a:ext>
            </a:extLst>
          </p:cNvPr>
          <p:cNvSpPr>
            <a:spLocks noGrp="1"/>
          </p:cNvSpPr>
          <p:nvPr>
            <p:ph type="pic" sz="quarter" idx="17" hasCustomPrompt="1"/>
          </p:nvPr>
        </p:nvSpPr>
        <p:spPr>
          <a:xfrm>
            <a:off x="12976225" y="2257424"/>
            <a:ext cx="4247269" cy="71278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9x16 image</a:t>
            </a:r>
          </a:p>
        </p:txBody>
      </p:sp>
      <p:sp>
        <p:nvSpPr>
          <p:cNvPr id="4" name="Slide Number Placeholder 3">
            <a:extLst>
              <a:ext uri="{FF2B5EF4-FFF2-40B4-BE49-F238E27FC236}">
                <a16:creationId xmlns:a16="http://schemas.microsoft.com/office/drawing/2014/main" id="{47DE1ED4-CE68-C276-323E-9243FFB541D9}"/>
              </a:ext>
            </a:extLst>
          </p:cNvPr>
          <p:cNvSpPr>
            <a:spLocks noGrp="1"/>
          </p:cNvSpPr>
          <p:nvPr>
            <p:ph type="sldNum" sz="quarter" idx="18"/>
          </p:nvPr>
        </p:nvSpPr>
        <p:spPr/>
        <p:txBody>
          <a:bodyPr/>
          <a:lstStyle/>
          <a:p>
            <a:fld id="{387AECDB-6C85-4FE3-9DAF-486A9B5BAE12}" type="slidenum">
              <a:rPr lang="en-GB" smtClean="0"/>
              <a:pPr/>
              <a:t>‹#›</a:t>
            </a:fld>
            <a:endParaRPr lang="en-GB"/>
          </a:p>
        </p:txBody>
      </p:sp>
    </p:spTree>
    <p:extLst>
      <p:ext uri="{BB962C8B-B14F-4D97-AF65-F5344CB8AC3E}">
        <p14:creationId xmlns:p14="http://schemas.microsoft.com/office/powerpoint/2010/main" val="15813911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oodboard">
    <p:bg>
      <p:bgPr>
        <a:solidFill>
          <a:schemeClr val="bg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C1DE894-AAF0-F5DE-0947-729F1817E185}"/>
              </a:ext>
            </a:extLst>
          </p:cNvPr>
          <p:cNvSpPr>
            <a:spLocks noGrp="1"/>
          </p:cNvSpPr>
          <p:nvPr>
            <p:ph type="pic" sz="quarter" idx="24" hasCustomPrompt="1"/>
          </p:nvPr>
        </p:nvSpPr>
        <p:spPr>
          <a:xfrm>
            <a:off x="10202863" y="5173663"/>
            <a:ext cx="7683500"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0" y="0"/>
            <a:ext cx="9913937" cy="10058400"/>
          </a:xfrm>
          <a:solidFill>
            <a:srgbClr val="BDBEBD"/>
          </a:solidFill>
        </p:spPr>
        <p:txBody>
          <a:bodyPr anchor="ctr"/>
          <a:lstStyle>
            <a:lvl1pPr algn="ctr">
              <a:defRPr>
                <a:solidFill>
                  <a:schemeClr val="bg1"/>
                </a:solidFill>
              </a:defRPr>
            </a:lvl1pPr>
          </a:lstStyle>
          <a:p>
            <a:r>
              <a:rPr lang="en-GB"/>
              <a:t>Click icon to place 1x1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a:p>
        </p:txBody>
      </p:sp>
      <p:sp>
        <p:nvSpPr>
          <p:cNvPr id="8" name="Picture Placeholder 3">
            <a:extLst>
              <a:ext uri="{FF2B5EF4-FFF2-40B4-BE49-F238E27FC236}">
                <a16:creationId xmlns:a16="http://schemas.microsoft.com/office/drawing/2014/main" id="{77FA1277-F00A-4023-D62F-9F7EBE79EEC0}"/>
              </a:ext>
            </a:extLst>
          </p:cNvPr>
          <p:cNvSpPr>
            <a:spLocks noGrp="1"/>
          </p:cNvSpPr>
          <p:nvPr>
            <p:ph type="pic" sz="quarter" idx="25" hasCustomPrompt="1"/>
          </p:nvPr>
        </p:nvSpPr>
        <p:spPr>
          <a:xfrm>
            <a:off x="10202863" y="0"/>
            <a:ext cx="7683500" cy="4884737"/>
          </a:xfrm>
          <a:solidFill>
            <a:srgbClr val="BDBEBD"/>
          </a:solidFill>
        </p:spPr>
        <p:txBody>
          <a:bodyPr anchor="ctr"/>
          <a:lstStyle>
            <a:lvl1pPr algn="ctr">
              <a:defRPr>
                <a:solidFill>
                  <a:schemeClr val="bg1"/>
                </a:solidFill>
              </a:defRPr>
            </a:lvl1pPr>
          </a:lstStyle>
          <a:p>
            <a:r>
              <a:rPr lang="en-GB"/>
              <a:t>Click icon to place image</a:t>
            </a:r>
          </a:p>
        </p:txBody>
      </p:sp>
    </p:spTree>
    <p:extLst>
      <p:ext uri="{BB962C8B-B14F-4D97-AF65-F5344CB8AC3E}">
        <p14:creationId xmlns:p14="http://schemas.microsoft.com/office/powerpoint/2010/main" val="42813590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oodboard_2">
    <p:bg>
      <p:bgPr>
        <a:solidFill>
          <a:schemeClr val="bg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C1DE894-AAF0-F5DE-0947-729F1817E185}"/>
              </a:ext>
            </a:extLst>
          </p:cNvPr>
          <p:cNvSpPr>
            <a:spLocks noGrp="1"/>
          </p:cNvSpPr>
          <p:nvPr>
            <p:ph type="pic" sz="quarter" idx="24" hasCustomPrompt="1"/>
          </p:nvPr>
        </p:nvSpPr>
        <p:spPr>
          <a:xfrm>
            <a:off x="11931650" y="5173663"/>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6278563" y="-1"/>
            <a:ext cx="5292725" cy="10058400"/>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a:p>
        </p:txBody>
      </p:sp>
      <p:sp>
        <p:nvSpPr>
          <p:cNvPr id="8" name="Picture Placeholder 3">
            <a:extLst>
              <a:ext uri="{FF2B5EF4-FFF2-40B4-BE49-F238E27FC236}">
                <a16:creationId xmlns:a16="http://schemas.microsoft.com/office/drawing/2014/main" id="{77FA1277-F00A-4023-D62F-9F7EBE79EEC0}"/>
              </a:ext>
            </a:extLst>
          </p:cNvPr>
          <p:cNvSpPr>
            <a:spLocks noGrp="1"/>
          </p:cNvSpPr>
          <p:nvPr>
            <p:ph type="pic" sz="quarter" idx="25" hasCustomPrompt="1"/>
          </p:nvPr>
        </p:nvSpPr>
        <p:spPr>
          <a:xfrm>
            <a:off x="11931650" y="0"/>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10" name="Picture Placeholder 3">
            <a:extLst>
              <a:ext uri="{FF2B5EF4-FFF2-40B4-BE49-F238E27FC236}">
                <a16:creationId xmlns:a16="http://schemas.microsoft.com/office/drawing/2014/main" id="{0519CD29-C0A2-83F9-9843-09F74538B5FD}"/>
              </a:ext>
            </a:extLst>
          </p:cNvPr>
          <p:cNvSpPr>
            <a:spLocks noGrp="1"/>
          </p:cNvSpPr>
          <p:nvPr>
            <p:ph type="pic" sz="quarter" idx="26" hasCustomPrompt="1"/>
          </p:nvPr>
        </p:nvSpPr>
        <p:spPr>
          <a:xfrm>
            <a:off x="1" y="5177599"/>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11" name="Picture Placeholder 3">
            <a:extLst>
              <a:ext uri="{FF2B5EF4-FFF2-40B4-BE49-F238E27FC236}">
                <a16:creationId xmlns:a16="http://schemas.microsoft.com/office/drawing/2014/main" id="{437165EA-99DB-1E0C-9623-493E9F10C991}"/>
              </a:ext>
            </a:extLst>
          </p:cNvPr>
          <p:cNvSpPr>
            <a:spLocks noGrp="1"/>
          </p:cNvSpPr>
          <p:nvPr>
            <p:ph type="pic" sz="quarter" idx="27" hasCustomPrompt="1"/>
          </p:nvPr>
        </p:nvSpPr>
        <p:spPr>
          <a:xfrm>
            <a:off x="1" y="3936"/>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Tree>
    <p:extLst>
      <p:ext uri="{BB962C8B-B14F-4D97-AF65-F5344CB8AC3E}">
        <p14:creationId xmlns:p14="http://schemas.microsoft.com/office/powerpoint/2010/main" val="4090925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odboard_3">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7FA1277-F00A-4023-D62F-9F7EBE79EEC0}"/>
              </a:ext>
            </a:extLst>
          </p:cNvPr>
          <p:cNvSpPr>
            <a:spLocks noGrp="1"/>
          </p:cNvSpPr>
          <p:nvPr>
            <p:ph type="pic" sz="quarter" idx="25" hasCustomPrompt="1"/>
          </p:nvPr>
        </p:nvSpPr>
        <p:spPr>
          <a:xfrm>
            <a:off x="9808509" y="0"/>
            <a:ext cx="8077853" cy="10054464"/>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a:p>
        </p:txBody>
      </p:sp>
      <p:sp>
        <p:nvSpPr>
          <p:cNvPr id="10" name="Picture Placeholder 3">
            <a:extLst>
              <a:ext uri="{FF2B5EF4-FFF2-40B4-BE49-F238E27FC236}">
                <a16:creationId xmlns:a16="http://schemas.microsoft.com/office/drawing/2014/main" id="{0519CD29-C0A2-83F9-9843-09F74538B5FD}"/>
              </a:ext>
            </a:extLst>
          </p:cNvPr>
          <p:cNvSpPr>
            <a:spLocks noGrp="1"/>
          </p:cNvSpPr>
          <p:nvPr>
            <p:ph type="pic" sz="quarter" idx="26" hasCustomPrompt="1"/>
          </p:nvPr>
        </p:nvSpPr>
        <p:spPr>
          <a:xfrm>
            <a:off x="1" y="6469063"/>
            <a:ext cx="4551362" cy="3593273"/>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11" name="Picture Placeholder 3">
            <a:extLst>
              <a:ext uri="{FF2B5EF4-FFF2-40B4-BE49-F238E27FC236}">
                <a16:creationId xmlns:a16="http://schemas.microsoft.com/office/drawing/2014/main" id="{437165EA-99DB-1E0C-9623-493E9F10C991}"/>
              </a:ext>
            </a:extLst>
          </p:cNvPr>
          <p:cNvSpPr>
            <a:spLocks noGrp="1"/>
          </p:cNvSpPr>
          <p:nvPr>
            <p:ph type="pic" sz="quarter" idx="27" hasCustomPrompt="1"/>
          </p:nvPr>
        </p:nvSpPr>
        <p:spPr>
          <a:xfrm>
            <a:off x="1" y="3936"/>
            <a:ext cx="9484658" cy="6068378"/>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7" name="Picture Placeholder 3">
            <a:extLst>
              <a:ext uri="{FF2B5EF4-FFF2-40B4-BE49-F238E27FC236}">
                <a16:creationId xmlns:a16="http://schemas.microsoft.com/office/drawing/2014/main" id="{F0C85908-DD7A-7860-0673-F43174240CA9}"/>
              </a:ext>
            </a:extLst>
          </p:cNvPr>
          <p:cNvSpPr>
            <a:spLocks noGrp="1"/>
          </p:cNvSpPr>
          <p:nvPr>
            <p:ph type="pic" sz="quarter" idx="31" hasCustomPrompt="1"/>
          </p:nvPr>
        </p:nvSpPr>
        <p:spPr>
          <a:xfrm>
            <a:off x="4875213" y="6461191"/>
            <a:ext cx="4609446" cy="3593273"/>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Tree>
    <p:extLst>
      <p:ext uri="{BB962C8B-B14F-4D97-AF65-F5344CB8AC3E}">
        <p14:creationId xmlns:p14="http://schemas.microsoft.com/office/powerpoint/2010/main" val="20139583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oodboard_4">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a:xfrm>
            <a:off x="16146072" y="9001546"/>
            <a:ext cx="1090713" cy="353158"/>
          </a:xfrm>
        </p:spPr>
        <p:txBody>
          <a:bodyPr/>
          <a:lstStyle>
            <a:lvl1pPr>
              <a:defRPr>
                <a:solidFill>
                  <a:schemeClr val="bg1"/>
                </a:solidFill>
              </a:defRPr>
            </a:lvl1pPr>
          </a:lstStyle>
          <a:p>
            <a:fld id="{387AECDB-6C85-4FE3-9DAF-486A9B5BAE12}" type="slidenum">
              <a:rPr lang="en-GB" smtClean="0"/>
              <a:pPr/>
              <a:t>‹#›</a:t>
            </a:fld>
            <a:endParaRPr lang="en-GB"/>
          </a:p>
        </p:txBody>
      </p:sp>
      <p:sp>
        <p:nvSpPr>
          <p:cNvPr id="21" name="Picture Placeholder 3">
            <a:extLst>
              <a:ext uri="{FF2B5EF4-FFF2-40B4-BE49-F238E27FC236}">
                <a16:creationId xmlns:a16="http://schemas.microsoft.com/office/drawing/2014/main" id="{0E424BAA-49D6-83E3-2989-58660404D341}"/>
              </a:ext>
            </a:extLst>
          </p:cNvPr>
          <p:cNvSpPr>
            <a:spLocks noGrp="1"/>
          </p:cNvSpPr>
          <p:nvPr>
            <p:ph type="pic" sz="quarter" idx="24" hasCustomPrompt="1"/>
          </p:nvPr>
        </p:nvSpPr>
        <p:spPr>
          <a:xfrm>
            <a:off x="11944941" y="695586"/>
            <a:ext cx="5291844" cy="3163484"/>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22" name="Picture Placeholder 3">
            <a:extLst>
              <a:ext uri="{FF2B5EF4-FFF2-40B4-BE49-F238E27FC236}">
                <a16:creationId xmlns:a16="http://schemas.microsoft.com/office/drawing/2014/main" id="{D4766ADD-735A-EC22-CB32-702BECAF8B68}"/>
              </a:ext>
            </a:extLst>
          </p:cNvPr>
          <p:cNvSpPr>
            <a:spLocks noGrp="1"/>
          </p:cNvSpPr>
          <p:nvPr>
            <p:ph type="pic" sz="quarter" idx="18" hasCustomPrompt="1"/>
          </p:nvPr>
        </p:nvSpPr>
        <p:spPr>
          <a:xfrm>
            <a:off x="11944941" y="4200525"/>
            <a:ext cx="5291844" cy="5184775"/>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23" name="Picture Placeholder 3">
            <a:extLst>
              <a:ext uri="{FF2B5EF4-FFF2-40B4-BE49-F238E27FC236}">
                <a16:creationId xmlns:a16="http://schemas.microsoft.com/office/drawing/2014/main" id="{341E173F-3523-4B54-03DA-B0867CCD4E60}"/>
              </a:ext>
            </a:extLst>
          </p:cNvPr>
          <p:cNvSpPr>
            <a:spLocks noGrp="1"/>
          </p:cNvSpPr>
          <p:nvPr>
            <p:ph type="pic" sz="quarter" idx="26" hasCustomPrompt="1"/>
          </p:nvPr>
        </p:nvSpPr>
        <p:spPr>
          <a:xfrm>
            <a:off x="694329" y="6469063"/>
            <a:ext cx="8996362" cy="29162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24" name="Picture Placeholder 3">
            <a:extLst>
              <a:ext uri="{FF2B5EF4-FFF2-40B4-BE49-F238E27FC236}">
                <a16:creationId xmlns:a16="http://schemas.microsoft.com/office/drawing/2014/main" id="{AA2B7D75-B55A-9DAA-A3E6-365E70B3A244}"/>
              </a:ext>
            </a:extLst>
          </p:cNvPr>
          <p:cNvSpPr>
            <a:spLocks noGrp="1"/>
          </p:cNvSpPr>
          <p:nvPr>
            <p:ph type="pic" sz="quarter" idx="27" hasCustomPrompt="1"/>
          </p:nvPr>
        </p:nvSpPr>
        <p:spPr>
          <a:xfrm>
            <a:off x="675279" y="695587"/>
            <a:ext cx="3889375" cy="2533388"/>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26" name="Picture Placeholder 3">
            <a:extLst>
              <a:ext uri="{FF2B5EF4-FFF2-40B4-BE49-F238E27FC236}">
                <a16:creationId xmlns:a16="http://schemas.microsoft.com/office/drawing/2014/main" id="{9087B750-52F1-597E-BFF6-688E1C1674C3}"/>
              </a:ext>
            </a:extLst>
          </p:cNvPr>
          <p:cNvSpPr>
            <a:spLocks noGrp="1"/>
          </p:cNvSpPr>
          <p:nvPr>
            <p:ph type="pic" sz="quarter" idx="28" hasCustomPrompt="1"/>
          </p:nvPr>
        </p:nvSpPr>
        <p:spPr>
          <a:xfrm>
            <a:off x="694329" y="3552825"/>
            <a:ext cx="3889375" cy="2592388"/>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28" name="Picture Placeholder 3">
            <a:extLst>
              <a:ext uri="{FF2B5EF4-FFF2-40B4-BE49-F238E27FC236}">
                <a16:creationId xmlns:a16="http://schemas.microsoft.com/office/drawing/2014/main" id="{A9CAB1A5-DD3F-3E3D-B3A1-5BCB80FEAB24}"/>
              </a:ext>
            </a:extLst>
          </p:cNvPr>
          <p:cNvSpPr>
            <a:spLocks noGrp="1"/>
          </p:cNvSpPr>
          <p:nvPr>
            <p:ph type="pic" sz="quarter" idx="30" hasCustomPrompt="1"/>
          </p:nvPr>
        </p:nvSpPr>
        <p:spPr>
          <a:xfrm>
            <a:off x="4923430" y="695586"/>
            <a:ext cx="4767261" cy="544962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30" name="Picture Placeholder 3">
            <a:extLst>
              <a:ext uri="{FF2B5EF4-FFF2-40B4-BE49-F238E27FC236}">
                <a16:creationId xmlns:a16="http://schemas.microsoft.com/office/drawing/2014/main" id="{557A24E0-6FC1-0466-087D-F402E57B04D3}"/>
              </a:ext>
            </a:extLst>
          </p:cNvPr>
          <p:cNvSpPr>
            <a:spLocks noGrp="1"/>
          </p:cNvSpPr>
          <p:nvPr>
            <p:ph type="pic" sz="quarter" idx="31" hasCustomPrompt="1"/>
          </p:nvPr>
        </p:nvSpPr>
        <p:spPr>
          <a:xfrm>
            <a:off x="10049467" y="695586"/>
            <a:ext cx="1535112" cy="4213226"/>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31" name="Picture Placeholder 3">
            <a:extLst>
              <a:ext uri="{FF2B5EF4-FFF2-40B4-BE49-F238E27FC236}">
                <a16:creationId xmlns:a16="http://schemas.microsoft.com/office/drawing/2014/main" id="{8CF15D7F-2B32-3BEF-7830-61BF0446A8BC}"/>
              </a:ext>
            </a:extLst>
          </p:cNvPr>
          <p:cNvSpPr>
            <a:spLocks noGrp="1"/>
          </p:cNvSpPr>
          <p:nvPr>
            <p:ph type="pic" sz="quarter" idx="32" hasCustomPrompt="1"/>
          </p:nvPr>
        </p:nvSpPr>
        <p:spPr>
          <a:xfrm>
            <a:off x="10037156" y="5201704"/>
            <a:ext cx="1561320" cy="2081385"/>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
        <p:nvSpPr>
          <p:cNvPr id="32" name="Picture Placeholder 3">
            <a:extLst>
              <a:ext uri="{FF2B5EF4-FFF2-40B4-BE49-F238E27FC236}">
                <a16:creationId xmlns:a16="http://schemas.microsoft.com/office/drawing/2014/main" id="{53214FBF-1555-71EA-8C10-F250C689586C}"/>
              </a:ext>
            </a:extLst>
          </p:cNvPr>
          <p:cNvSpPr>
            <a:spLocks noGrp="1"/>
          </p:cNvSpPr>
          <p:nvPr>
            <p:ph type="pic" sz="quarter" idx="33" hasCustomPrompt="1"/>
          </p:nvPr>
        </p:nvSpPr>
        <p:spPr>
          <a:xfrm>
            <a:off x="10037156" y="7591685"/>
            <a:ext cx="1561320" cy="1793615"/>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a:t>Click icon to place image</a:t>
            </a:r>
          </a:p>
        </p:txBody>
      </p:sp>
    </p:spTree>
    <p:extLst>
      <p:ext uri="{BB962C8B-B14F-4D97-AF65-F5344CB8AC3E}">
        <p14:creationId xmlns:p14="http://schemas.microsoft.com/office/powerpoint/2010/main" val="30378432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pplications_Text + 4x3 Imag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03EA2349-9D7D-D6A9-C735-AC5503A4EF15}"/>
              </a:ext>
            </a:extLst>
          </p:cNvPr>
          <p:cNvSpPr>
            <a:spLocks noGrp="1"/>
          </p:cNvSpPr>
          <p:nvPr>
            <p:ph type="pic" sz="quarter" idx="14" hasCustomPrompt="1"/>
          </p:nvPr>
        </p:nvSpPr>
        <p:spPr>
          <a:xfrm>
            <a:off x="6616703" y="1277514"/>
            <a:ext cx="10606791" cy="7942109"/>
          </a:xfrm>
          <a:prstGeom prst="rect">
            <a:avLst/>
          </a:prstGeom>
          <a:solidFill>
            <a:srgbClr val="BDBEBD">
              <a:alpha val="74902"/>
            </a:srgbClr>
          </a:solidFill>
        </p:spPr>
        <p:txBody>
          <a:bodyPr vert="horz" lIns="0" tIns="45720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a:t>Click icon to place 4x3 image</a:t>
            </a:r>
          </a:p>
        </p:txBody>
      </p:sp>
      <p:sp>
        <p:nvSpPr>
          <p:cNvPr id="4" name="Rectangle 3">
            <a:extLst>
              <a:ext uri="{FF2B5EF4-FFF2-40B4-BE49-F238E27FC236}">
                <a16:creationId xmlns:a16="http://schemas.microsoft.com/office/drawing/2014/main" id="{7B54FA89-4EA4-C0E8-742F-47CA4E837EC0}"/>
              </a:ext>
            </a:extLst>
          </p:cNvPr>
          <p:cNvSpPr/>
          <p:nvPr userDrawn="1"/>
        </p:nvSpPr>
        <p:spPr>
          <a:xfrm>
            <a:off x="-1" y="0"/>
            <a:ext cx="5954714" cy="100584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4634980" cy="294213"/>
          </a:xfrm>
          <a:prstGeom prst="rect">
            <a:avLst/>
          </a:prstGeom>
        </p:spPr>
        <p:txBody>
          <a:bodyPr/>
          <a:lstStyle/>
          <a:p>
            <a:r>
              <a:rPr lang="en-US" noProof="0"/>
              <a:t>Header Text – Remove if Not Needed</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9" y="2526934"/>
            <a:ext cx="4728082" cy="6858366"/>
          </a:xfrm>
          <a:prstGeom prst="rect">
            <a:avLst/>
          </a:prstGeom>
        </p:spPr>
        <p:txBody>
          <a:bodyPr numCol="1" spcCol="548640" anchor="t" anchorCtr="0"/>
          <a:lstStyle>
            <a:lvl1pPr marL="0" indent="0">
              <a:lnSpc>
                <a:spcPts val="2025"/>
              </a:lnSpc>
              <a:buFont typeface="Arial" panose="020B0604020202020204" pitchFamily="34" charset="0"/>
              <a:buNone/>
              <a:defRPr lang="en-US" sz="1350" kern="1200" dirty="0">
                <a:solidFill>
                  <a:schemeClr val="tx1"/>
                </a:solidFill>
                <a:latin typeface="+mn-lt"/>
                <a:ea typeface="+mn-ea"/>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a:t>
            </a:r>
          </a:p>
          <a:p>
            <a:pPr lvl="0"/>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6" name="Slide Number Placeholder 5">
            <a:extLst>
              <a:ext uri="{FF2B5EF4-FFF2-40B4-BE49-F238E27FC236}">
                <a16:creationId xmlns:a16="http://schemas.microsoft.com/office/drawing/2014/main" id="{674F3C07-8CE6-A72A-83BD-7D6E5B87AC6D}"/>
              </a:ext>
            </a:extLst>
          </p:cNvPr>
          <p:cNvSpPr>
            <a:spLocks noGrp="1"/>
          </p:cNvSpPr>
          <p:nvPr>
            <p:ph type="sldNum" sz="quarter" idx="38"/>
          </p:nvPr>
        </p:nvSpPr>
        <p:spPr/>
        <p:txBody>
          <a:bodyPr/>
          <a:lstStyle/>
          <a:p>
            <a:fld id="{387AECDB-6C85-4FE3-9DAF-486A9B5BAE12}" type="slidenum">
              <a:rPr lang="en-GB" smtClean="0"/>
              <a:pPr/>
              <a:t>‹#›</a:t>
            </a:fld>
            <a:endParaRPr lang="en-GB"/>
          </a:p>
        </p:txBody>
      </p:sp>
      <p:sp>
        <p:nvSpPr>
          <p:cNvPr id="9" name="Title 1">
            <a:extLst>
              <a:ext uri="{FF2B5EF4-FFF2-40B4-BE49-F238E27FC236}">
                <a16:creationId xmlns:a16="http://schemas.microsoft.com/office/drawing/2014/main" id="{7139344E-49DF-6246-83CD-91074B15D3F5}"/>
              </a:ext>
            </a:extLst>
          </p:cNvPr>
          <p:cNvSpPr>
            <a:spLocks noGrp="1"/>
          </p:cNvSpPr>
          <p:nvPr>
            <p:ph type="title" hasCustomPrompt="1"/>
          </p:nvPr>
        </p:nvSpPr>
        <p:spPr>
          <a:xfrm>
            <a:off x="662796" y="1181700"/>
            <a:ext cx="4634980" cy="1071977"/>
          </a:xfrm>
          <a:prstGeom prst="rect">
            <a:avLst/>
          </a:prstGeom>
        </p:spPr>
        <p:txBody>
          <a:bodyPr/>
          <a:lstStyle>
            <a:lvl1pPr>
              <a:lnSpc>
                <a:spcPts val="3645"/>
              </a:lnSpc>
              <a:defRPr sz="2700"/>
            </a:lvl1pPr>
          </a:lstStyle>
          <a:p>
            <a:r>
              <a:rPr lang="en-US"/>
              <a:t>Click To Edit Master Title Click To Edit Master Title</a:t>
            </a:r>
            <a:endParaRPr lang="en-GB"/>
          </a:p>
        </p:txBody>
      </p:sp>
    </p:spTree>
    <p:extLst>
      <p:ext uri="{BB962C8B-B14F-4D97-AF65-F5344CB8AC3E}">
        <p14:creationId xmlns:p14="http://schemas.microsoft.com/office/powerpoint/2010/main" val="16324634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pplications_Text +2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p:nvSpPr>
        <p:spPr>
          <a:xfrm>
            <a:off x="0" y="0"/>
            <a:ext cx="5954714" cy="100584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Slide Number Placeholder 5">
            <a:extLst>
              <a:ext uri="{FF2B5EF4-FFF2-40B4-BE49-F238E27FC236}">
                <a16:creationId xmlns:a16="http://schemas.microsoft.com/office/drawing/2014/main" id="{674F3C07-8CE6-A72A-83BD-7D6E5B87AC6D}"/>
              </a:ext>
            </a:extLst>
          </p:cNvPr>
          <p:cNvSpPr>
            <a:spLocks noGrp="1"/>
          </p:cNvSpPr>
          <p:nvPr>
            <p:ph type="sldNum" sz="quarter" idx="38"/>
          </p:nvPr>
        </p:nvSpPr>
        <p:spPr/>
        <p:txBody>
          <a:bodyPr/>
          <a:lstStyle/>
          <a:p>
            <a:fld id="{387AECDB-6C85-4FE3-9DAF-486A9B5BAE12}" type="slidenum">
              <a:rPr lang="en-GB" smtClean="0"/>
              <a:pPr/>
              <a:t>‹#›</a:t>
            </a:fld>
            <a:endParaRPr lang="en-GB"/>
          </a:p>
        </p:txBody>
      </p:sp>
      <p:sp>
        <p:nvSpPr>
          <p:cNvPr id="5" name="Footer Placeholder 2">
            <a:extLst>
              <a:ext uri="{FF2B5EF4-FFF2-40B4-BE49-F238E27FC236}">
                <a16:creationId xmlns:a16="http://schemas.microsoft.com/office/drawing/2014/main" id="{117B394A-AC88-3F30-7B14-1491F2C0F6CD}"/>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1" name="Picture Placeholder 5">
            <a:extLst>
              <a:ext uri="{FF2B5EF4-FFF2-40B4-BE49-F238E27FC236}">
                <a16:creationId xmlns:a16="http://schemas.microsoft.com/office/drawing/2014/main" id="{F13BD4B9-165F-7B51-7E3B-E37179804ABE}"/>
              </a:ext>
            </a:extLst>
          </p:cNvPr>
          <p:cNvSpPr>
            <a:spLocks noGrp="1"/>
          </p:cNvSpPr>
          <p:nvPr>
            <p:ph type="pic" sz="quarter" idx="14" hasCustomPrompt="1"/>
          </p:nvPr>
        </p:nvSpPr>
        <p:spPr>
          <a:xfrm>
            <a:off x="6616704" y="1023892"/>
            <a:ext cx="10606790" cy="5957432"/>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16x9 image</a:t>
            </a:r>
          </a:p>
        </p:txBody>
      </p:sp>
      <p:sp>
        <p:nvSpPr>
          <p:cNvPr id="12" name="Picture Placeholder 5">
            <a:extLst>
              <a:ext uri="{FF2B5EF4-FFF2-40B4-BE49-F238E27FC236}">
                <a16:creationId xmlns:a16="http://schemas.microsoft.com/office/drawing/2014/main" id="{E7260620-970D-BA1D-C5BD-F0F41D2620C9}"/>
              </a:ext>
            </a:extLst>
          </p:cNvPr>
          <p:cNvSpPr>
            <a:spLocks noGrp="1"/>
          </p:cNvSpPr>
          <p:nvPr>
            <p:ph type="pic" sz="quarter" idx="15" hasCustomPrompt="1"/>
          </p:nvPr>
        </p:nvSpPr>
        <p:spPr>
          <a:xfrm>
            <a:off x="13603812" y="7352262"/>
            <a:ext cx="3619681" cy="2033038"/>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16x9 image</a:t>
            </a:r>
          </a:p>
        </p:txBody>
      </p:sp>
      <p:sp>
        <p:nvSpPr>
          <p:cNvPr id="9" name="Text Placeholder 7">
            <a:extLst>
              <a:ext uri="{FF2B5EF4-FFF2-40B4-BE49-F238E27FC236}">
                <a16:creationId xmlns:a16="http://schemas.microsoft.com/office/drawing/2014/main" id="{B38DBA4A-3E51-6043-B040-DFECDB2ABA06}"/>
              </a:ext>
            </a:extLst>
          </p:cNvPr>
          <p:cNvSpPr>
            <a:spLocks noGrp="1"/>
          </p:cNvSpPr>
          <p:nvPr>
            <p:ph type="body" sz="quarter" idx="13" hasCustomPrompt="1"/>
          </p:nvPr>
        </p:nvSpPr>
        <p:spPr>
          <a:xfrm>
            <a:off x="661989" y="2526934"/>
            <a:ext cx="4728082" cy="6858366"/>
          </a:xfrm>
          <a:prstGeom prst="rect">
            <a:avLst/>
          </a:prstGeom>
        </p:spPr>
        <p:txBody>
          <a:bodyPr numCol="1" spcCol="548640" anchor="t" anchorCtr="0"/>
          <a:lstStyle>
            <a:lvl1pPr marL="0" indent="0">
              <a:lnSpc>
                <a:spcPts val="2025"/>
              </a:lnSpc>
              <a:buFont typeface="Arial" panose="020B0604020202020204" pitchFamily="34" charset="0"/>
              <a:buNone/>
              <a:defRPr lang="en-US" sz="1350" kern="1200" dirty="0">
                <a:solidFill>
                  <a:schemeClr val="tx1"/>
                </a:solidFill>
                <a:latin typeface="+mn-lt"/>
                <a:ea typeface="+mn-ea"/>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a:t>
            </a:r>
          </a:p>
          <a:p>
            <a:pPr lvl="0"/>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10" name="Title 1">
            <a:extLst>
              <a:ext uri="{FF2B5EF4-FFF2-40B4-BE49-F238E27FC236}">
                <a16:creationId xmlns:a16="http://schemas.microsoft.com/office/drawing/2014/main" id="{C7BBF8B9-3CD3-D848-9480-BEC6778B4A32}"/>
              </a:ext>
            </a:extLst>
          </p:cNvPr>
          <p:cNvSpPr>
            <a:spLocks noGrp="1"/>
          </p:cNvSpPr>
          <p:nvPr>
            <p:ph type="title" hasCustomPrompt="1"/>
          </p:nvPr>
        </p:nvSpPr>
        <p:spPr>
          <a:xfrm>
            <a:off x="662796" y="1185448"/>
            <a:ext cx="4634980" cy="1071977"/>
          </a:xfrm>
          <a:prstGeom prst="rect">
            <a:avLst/>
          </a:prstGeom>
        </p:spPr>
        <p:txBody>
          <a:bodyPr/>
          <a:lstStyle>
            <a:lvl1pPr>
              <a:lnSpc>
                <a:spcPts val="3645"/>
              </a:lnSpc>
              <a:defRPr sz="2700"/>
            </a:lvl1pPr>
          </a:lstStyle>
          <a:p>
            <a:r>
              <a:rPr lang="en-US"/>
              <a:t>Click To Edit Master Title Click To Edit Master Title</a:t>
            </a:r>
            <a:endParaRPr lang="en-GB"/>
          </a:p>
        </p:txBody>
      </p:sp>
    </p:spTree>
    <p:extLst>
      <p:ext uri="{BB962C8B-B14F-4D97-AF65-F5344CB8AC3E}">
        <p14:creationId xmlns:p14="http://schemas.microsoft.com/office/powerpoint/2010/main" val="10150516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pplications_2 Images +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p:nvSpPr>
        <p:spPr>
          <a:xfrm>
            <a:off x="11931649" y="-6927"/>
            <a:ext cx="5954714" cy="100584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Slide Number Placeholder 5">
            <a:extLst>
              <a:ext uri="{FF2B5EF4-FFF2-40B4-BE49-F238E27FC236}">
                <a16:creationId xmlns:a16="http://schemas.microsoft.com/office/drawing/2014/main" id="{674F3C07-8CE6-A72A-83BD-7D6E5B87AC6D}"/>
              </a:ext>
            </a:extLst>
          </p:cNvPr>
          <p:cNvSpPr>
            <a:spLocks noGrp="1"/>
          </p:cNvSpPr>
          <p:nvPr>
            <p:ph type="sldNum" sz="quarter" idx="38"/>
          </p:nvPr>
        </p:nvSpPr>
        <p:spPr/>
        <p:txBody>
          <a:bodyPr/>
          <a:lstStyle/>
          <a:p>
            <a:fld id="{387AECDB-6C85-4FE3-9DAF-486A9B5BAE12}" type="slidenum">
              <a:rPr lang="en-GB" smtClean="0"/>
              <a:pPr/>
              <a:t>‹#›</a:t>
            </a:fld>
            <a:endParaRPr lang="en-GB"/>
          </a:p>
        </p:txBody>
      </p:sp>
      <p:sp>
        <p:nvSpPr>
          <p:cNvPr id="8" name="Text Placeholder 7">
            <a:extLst>
              <a:ext uri="{FF2B5EF4-FFF2-40B4-BE49-F238E27FC236}">
                <a16:creationId xmlns:a16="http://schemas.microsoft.com/office/drawing/2014/main" id="{32BD65CD-7AFE-BD47-8728-56C6CDC7D752}"/>
              </a:ext>
            </a:extLst>
          </p:cNvPr>
          <p:cNvSpPr>
            <a:spLocks noGrp="1"/>
          </p:cNvSpPr>
          <p:nvPr>
            <p:ph type="body" sz="quarter" idx="13" hasCustomPrompt="1"/>
          </p:nvPr>
        </p:nvSpPr>
        <p:spPr>
          <a:xfrm>
            <a:off x="12587707" y="2526934"/>
            <a:ext cx="4728082" cy="6858366"/>
          </a:xfrm>
          <a:prstGeom prst="rect">
            <a:avLst/>
          </a:prstGeom>
        </p:spPr>
        <p:txBody>
          <a:bodyPr numCol="1" spcCol="548640" anchor="t" anchorCtr="0"/>
          <a:lstStyle>
            <a:lvl1pPr marL="0" indent="0">
              <a:lnSpc>
                <a:spcPts val="2025"/>
              </a:lnSpc>
              <a:buFont typeface="Arial" panose="020B0604020202020204" pitchFamily="34" charset="0"/>
              <a:buNone/>
              <a:defRPr lang="en-US" sz="1350" kern="1200" dirty="0">
                <a:solidFill>
                  <a:schemeClr val="tx1"/>
                </a:solidFill>
                <a:latin typeface="+mn-lt"/>
                <a:ea typeface="+mn-ea"/>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a:t>
            </a:r>
          </a:p>
          <a:p>
            <a:pPr lvl="0"/>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9" name="Title 1">
            <a:extLst>
              <a:ext uri="{FF2B5EF4-FFF2-40B4-BE49-F238E27FC236}">
                <a16:creationId xmlns:a16="http://schemas.microsoft.com/office/drawing/2014/main" id="{197735B8-84D0-8F40-B717-E5BE25C34BAD}"/>
              </a:ext>
            </a:extLst>
          </p:cNvPr>
          <p:cNvSpPr>
            <a:spLocks noGrp="1"/>
          </p:cNvSpPr>
          <p:nvPr>
            <p:ph type="title" hasCustomPrompt="1"/>
          </p:nvPr>
        </p:nvSpPr>
        <p:spPr>
          <a:xfrm>
            <a:off x="12588514" y="1181700"/>
            <a:ext cx="4634980" cy="1071977"/>
          </a:xfrm>
          <a:prstGeom prst="rect">
            <a:avLst/>
          </a:prstGeom>
        </p:spPr>
        <p:txBody>
          <a:bodyPr/>
          <a:lstStyle>
            <a:lvl1pPr>
              <a:lnSpc>
                <a:spcPts val="3645"/>
              </a:lnSpc>
              <a:defRPr sz="2700"/>
            </a:lvl1pPr>
          </a:lstStyle>
          <a:p>
            <a:r>
              <a:rPr lang="en-US"/>
              <a:t>Click To Edit Master Title Click To Edit Master Title</a:t>
            </a:r>
            <a:endParaRPr lang="en-GB"/>
          </a:p>
        </p:txBody>
      </p:sp>
      <p:sp>
        <p:nvSpPr>
          <p:cNvPr id="16" name="Picture Placeholder 5">
            <a:extLst>
              <a:ext uri="{FF2B5EF4-FFF2-40B4-BE49-F238E27FC236}">
                <a16:creationId xmlns:a16="http://schemas.microsoft.com/office/drawing/2014/main" id="{EE6C3DA7-EEF9-C741-A747-EA5EBBF0CFA7}"/>
              </a:ext>
            </a:extLst>
          </p:cNvPr>
          <p:cNvSpPr>
            <a:spLocks noGrp="1"/>
          </p:cNvSpPr>
          <p:nvPr>
            <p:ph type="pic" sz="quarter" idx="14" hasCustomPrompt="1"/>
          </p:nvPr>
        </p:nvSpPr>
        <p:spPr>
          <a:xfrm>
            <a:off x="668999" y="1023892"/>
            <a:ext cx="10606790" cy="5957432"/>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16x9 image</a:t>
            </a:r>
          </a:p>
        </p:txBody>
      </p:sp>
      <p:sp>
        <p:nvSpPr>
          <p:cNvPr id="17" name="Picture Placeholder 5">
            <a:extLst>
              <a:ext uri="{FF2B5EF4-FFF2-40B4-BE49-F238E27FC236}">
                <a16:creationId xmlns:a16="http://schemas.microsoft.com/office/drawing/2014/main" id="{F181599B-171B-E940-BC74-BA656E7300A0}"/>
              </a:ext>
            </a:extLst>
          </p:cNvPr>
          <p:cNvSpPr>
            <a:spLocks noGrp="1"/>
          </p:cNvSpPr>
          <p:nvPr>
            <p:ph type="pic" sz="quarter" idx="15" hasCustomPrompt="1"/>
          </p:nvPr>
        </p:nvSpPr>
        <p:spPr>
          <a:xfrm>
            <a:off x="654999" y="7352262"/>
            <a:ext cx="3619681" cy="2033038"/>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16x9 image</a:t>
            </a:r>
          </a:p>
        </p:txBody>
      </p:sp>
      <p:sp>
        <p:nvSpPr>
          <p:cNvPr id="2" name="Footer Placeholder 2">
            <a:extLst>
              <a:ext uri="{FF2B5EF4-FFF2-40B4-BE49-F238E27FC236}">
                <a16:creationId xmlns:a16="http://schemas.microsoft.com/office/drawing/2014/main" id="{7B603724-EC2E-A1B1-FD43-CD5C9F5AC33B}"/>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20783438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pplications_4x3 Image +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p:nvSpPr>
        <p:spPr>
          <a:xfrm>
            <a:off x="11931649" y="0"/>
            <a:ext cx="5954714" cy="100584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Slide Number Placeholder 5">
            <a:extLst>
              <a:ext uri="{FF2B5EF4-FFF2-40B4-BE49-F238E27FC236}">
                <a16:creationId xmlns:a16="http://schemas.microsoft.com/office/drawing/2014/main" id="{674F3C07-8CE6-A72A-83BD-7D6E5B87AC6D}"/>
              </a:ext>
            </a:extLst>
          </p:cNvPr>
          <p:cNvSpPr>
            <a:spLocks noGrp="1"/>
          </p:cNvSpPr>
          <p:nvPr>
            <p:ph type="sldNum" sz="quarter" idx="38"/>
          </p:nvPr>
        </p:nvSpPr>
        <p:spPr/>
        <p:txBody>
          <a:bodyPr/>
          <a:lstStyle/>
          <a:p>
            <a:fld id="{387AECDB-6C85-4FE3-9DAF-486A9B5BAE12}" type="slidenum">
              <a:rPr lang="en-GB" smtClean="0"/>
              <a:pPr/>
              <a:t>‹#›</a:t>
            </a:fld>
            <a:endParaRPr lang="en-GB"/>
          </a:p>
        </p:txBody>
      </p:sp>
      <p:sp>
        <p:nvSpPr>
          <p:cNvPr id="8" name="Footer Placeholder 2">
            <a:extLst>
              <a:ext uri="{FF2B5EF4-FFF2-40B4-BE49-F238E27FC236}">
                <a16:creationId xmlns:a16="http://schemas.microsoft.com/office/drawing/2014/main" id="{B756B3FF-C390-B642-A857-D5D8DAAF8CF5}"/>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0" name="Text Placeholder 7">
            <a:extLst>
              <a:ext uri="{FF2B5EF4-FFF2-40B4-BE49-F238E27FC236}">
                <a16:creationId xmlns:a16="http://schemas.microsoft.com/office/drawing/2014/main" id="{AF5D79D5-091F-0048-A95F-8556D1719AAC}"/>
              </a:ext>
            </a:extLst>
          </p:cNvPr>
          <p:cNvSpPr>
            <a:spLocks noGrp="1"/>
          </p:cNvSpPr>
          <p:nvPr>
            <p:ph type="body" sz="quarter" idx="13" hasCustomPrompt="1"/>
          </p:nvPr>
        </p:nvSpPr>
        <p:spPr>
          <a:xfrm>
            <a:off x="12587707" y="2526934"/>
            <a:ext cx="4728082" cy="6858366"/>
          </a:xfrm>
          <a:prstGeom prst="rect">
            <a:avLst/>
          </a:prstGeom>
        </p:spPr>
        <p:txBody>
          <a:bodyPr numCol="1" spcCol="548640" anchor="t" anchorCtr="0"/>
          <a:lstStyle>
            <a:lvl1pPr marL="0" indent="0">
              <a:lnSpc>
                <a:spcPts val="2025"/>
              </a:lnSpc>
              <a:buFont typeface="Arial" panose="020B0604020202020204" pitchFamily="34" charset="0"/>
              <a:buNone/>
              <a:defRPr lang="en-US" sz="1350" kern="1200" dirty="0">
                <a:solidFill>
                  <a:schemeClr val="tx1"/>
                </a:solidFill>
                <a:latin typeface="+mn-lt"/>
                <a:ea typeface="+mn-ea"/>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a:t>
            </a:r>
          </a:p>
          <a:p>
            <a:pPr lvl="0"/>
            <a:endParaRPr lang="en-US"/>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a:p>
        </p:txBody>
      </p:sp>
      <p:sp>
        <p:nvSpPr>
          <p:cNvPr id="11" name="Title 1">
            <a:extLst>
              <a:ext uri="{FF2B5EF4-FFF2-40B4-BE49-F238E27FC236}">
                <a16:creationId xmlns:a16="http://schemas.microsoft.com/office/drawing/2014/main" id="{4FC2043A-FC76-AE42-B997-52817DBD4FF7}"/>
              </a:ext>
            </a:extLst>
          </p:cNvPr>
          <p:cNvSpPr>
            <a:spLocks noGrp="1"/>
          </p:cNvSpPr>
          <p:nvPr>
            <p:ph type="title" hasCustomPrompt="1"/>
          </p:nvPr>
        </p:nvSpPr>
        <p:spPr>
          <a:xfrm>
            <a:off x="12588514" y="1181700"/>
            <a:ext cx="4634980" cy="1071977"/>
          </a:xfrm>
          <a:prstGeom prst="rect">
            <a:avLst/>
          </a:prstGeom>
        </p:spPr>
        <p:txBody>
          <a:bodyPr/>
          <a:lstStyle>
            <a:lvl1pPr>
              <a:lnSpc>
                <a:spcPts val="3645"/>
              </a:lnSpc>
              <a:defRPr sz="2700"/>
            </a:lvl1pPr>
          </a:lstStyle>
          <a:p>
            <a:r>
              <a:rPr lang="en-US"/>
              <a:t>Click To Edit Master Title Click To Edit Master Title</a:t>
            </a:r>
            <a:endParaRPr lang="en-GB"/>
          </a:p>
        </p:txBody>
      </p:sp>
      <p:sp>
        <p:nvSpPr>
          <p:cNvPr id="14" name="Picture Placeholder 5">
            <a:extLst>
              <a:ext uri="{FF2B5EF4-FFF2-40B4-BE49-F238E27FC236}">
                <a16:creationId xmlns:a16="http://schemas.microsoft.com/office/drawing/2014/main" id="{261E24B4-57EE-F448-8CC9-02D04884E070}"/>
              </a:ext>
            </a:extLst>
          </p:cNvPr>
          <p:cNvSpPr>
            <a:spLocks noGrp="1"/>
          </p:cNvSpPr>
          <p:nvPr>
            <p:ph type="pic" sz="quarter" idx="14" hasCustomPrompt="1"/>
          </p:nvPr>
        </p:nvSpPr>
        <p:spPr>
          <a:xfrm>
            <a:off x="662796" y="1277514"/>
            <a:ext cx="10606791" cy="7942109"/>
          </a:xfrm>
          <a:prstGeom prst="rect">
            <a:avLst/>
          </a:prstGeom>
          <a:solidFill>
            <a:srgbClr val="BDBEBD">
              <a:alpha val="74902"/>
            </a:srgbClr>
          </a:solidFill>
        </p:spPr>
        <p:txBody>
          <a:bodyPr vert="horz" lIns="0" tIns="45720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a:t>Click icon to place 4x3 image</a:t>
            </a:r>
          </a:p>
        </p:txBody>
      </p:sp>
    </p:spTree>
    <p:extLst>
      <p:ext uri="{BB962C8B-B14F-4D97-AF65-F5344CB8AC3E}">
        <p14:creationId xmlns:p14="http://schemas.microsoft.com/office/powerpoint/2010/main" val="38295947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pplications_16x6 Image +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4C3DED-503C-9ECD-C7F1-0789960D051B}"/>
              </a:ext>
            </a:extLst>
          </p:cNvPr>
          <p:cNvSpPr/>
          <p:nvPr userDrawn="1"/>
        </p:nvSpPr>
        <p:spPr>
          <a:xfrm>
            <a:off x="0" y="7116763"/>
            <a:ext cx="17886363" cy="294163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ext Placeholder 7">
            <a:extLst>
              <a:ext uri="{FF2B5EF4-FFF2-40B4-BE49-F238E27FC236}">
                <a16:creationId xmlns:a16="http://schemas.microsoft.com/office/drawing/2014/main" id="{876F02B8-043E-6FFD-282A-F14493FC2D07}"/>
              </a:ext>
            </a:extLst>
          </p:cNvPr>
          <p:cNvSpPr>
            <a:spLocks noGrp="1"/>
          </p:cNvSpPr>
          <p:nvPr>
            <p:ph type="body" sz="quarter" idx="13" hasCustomPrompt="1"/>
          </p:nvPr>
        </p:nvSpPr>
        <p:spPr>
          <a:xfrm>
            <a:off x="7683500" y="7634691"/>
            <a:ext cx="8972582" cy="1697457"/>
          </a:xfrm>
          <a:prstGeom prst="rect">
            <a:avLst/>
          </a:prstGeom>
        </p:spPr>
        <p:txBody>
          <a:bodyPr numCol="2" spcCol="548640" anchor="t" anchorCtr="0"/>
          <a:lstStyle>
            <a:lvl1pPr marL="0" indent="0">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lvl="0"/>
            <a:endParaRPr lang="en-US"/>
          </a:p>
          <a:p>
            <a:pPr lvl="0"/>
            <a:endParaRPr lang="en-GB"/>
          </a:p>
        </p:txBody>
      </p:sp>
      <p:sp>
        <p:nvSpPr>
          <p:cNvPr id="2" name="Title 1">
            <a:extLst>
              <a:ext uri="{FF2B5EF4-FFF2-40B4-BE49-F238E27FC236}">
                <a16:creationId xmlns:a16="http://schemas.microsoft.com/office/drawing/2014/main" id="{DD6CEBAC-0595-E1C7-3165-9E90B3D64A2F}"/>
              </a:ext>
            </a:extLst>
          </p:cNvPr>
          <p:cNvSpPr>
            <a:spLocks noGrp="1"/>
          </p:cNvSpPr>
          <p:nvPr>
            <p:ph type="title" hasCustomPrompt="1"/>
          </p:nvPr>
        </p:nvSpPr>
        <p:spPr>
          <a:xfrm>
            <a:off x="662795" y="7634691"/>
            <a:ext cx="6731779" cy="1586798"/>
          </a:xfrm>
          <a:prstGeom prst="rect">
            <a:avLst/>
          </a:prstGeom>
        </p:spPr>
        <p:txBody>
          <a:bodyPr/>
          <a:lstStyle>
            <a:lvl1pPr>
              <a:lnSpc>
                <a:spcPts val="3996"/>
              </a:lnSpc>
              <a:defRPr sz="2700"/>
            </a:lvl1p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77E5564F-AE35-03E5-E8EE-3A185E57850C}"/>
              </a:ext>
            </a:extLst>
          </p:cNvPr>
          <p:cNvSpPr>
            <a:spLocks noGrp="1"/>
          </p:cNvSpPr>
          <p:nvPr>
            <p:ph type="sldNum" sz="quarter" idx="15"/>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8" name="Picture Placeholder 5">
            <a:extLst>
              <a:ext uri="{FF2B5EF4-FFF2-40B4-BE49-F238E27FC236}">
                <a16:creationId xmlns:a16="http://schemas.microsoft.com/office/drawing/2014/main" id="{898D86F8-E896-6A59-6070-82681270DCDF}"/>
              </a:ext>
            </a:extLst>
          </p:cNvPr>
          <p:cNvSpPr>
            <a:spLocks noGrp="1"/>
          </p:cNvSpPr>
          <p:nvPr>
            <p:ph type="pic" sz="quarter" idx="14" hasCustomPrompt="1"/>
          </p:nvPr>
        </p:nvSpPr>
        <p:spPr>
          <a:xfrm>
            <a:off x="1483146" y="974397"/>
            <a:ext cx="14920070" cy="5591850"/>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16x6 image</a:t>
            </a:r>
          </a:p>
        </p:txBody>
      </p:sp>
      <p:sp>
        <p:nvSpPr>
          <p:cNvPr id="9" name="Footer Placeholder 2">
            <a:extLst>
              <a:ext uri="{FF2B5EF4-FFF2-40B4-BE49-F238E27FC236}">
                <a16:creationId xmlns:a16="http://schemas.microsoft.com/office/drawing/2014/main" id="{22DD2209-C543-234D-94ED-915A54F846F8}"/>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91308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Typ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7" y="2108862"/>
            <a:ext cx="8137525" cy="4295129"/>
          </a:xfrm>
          <a:prstGeom prst="rect">
            <a:avLst/>
          </a:prstGeom>
        </p:spPr>
        <p:txBody>
          <a:bodyPr>
            <a:noAutofit/>
          </a:bodyPr>
          <a:lstStyle>
            <a:lvl1pPr algn="l">
              <a:lnSpc>
                <a:spcPts val="9450"/>
              </a:lnSpc>
              <a:defRPr sz="9000">
                <a:solidFill>
                  <a:schemeClr val="tx1"/>
                </a:solidFill>
              </a:defRPr>
            </a:lvl1pPr>
          </a:lstStyle>
          <a:p>
            <a:r>
              <a:rPr lang="en-US"/>
              <a:t>Click to Edit Master Title Style</a:t>
            </a:r>
            <a:endParaRPr lang="en-GB"/>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6984306"/>
            <a:ext cx="7569467" cy="1128170"/>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tx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cxnSp>
        <p:nvCxnSpPr>
          <p:cNvPr id="9" name="Straight Connector 8">
            <a:extLst>
              <a:ext uri="{FF2B5EF4-FFF2-40B4-BE49-F238E27FC236}">
                <a16:creationId xmlns:a16="http://schemas.microsoft.com/office/drawing/2014/main" id="{374EF95F-B05F-B6DF-BB96-37324444A58D}"/>
              </a:ext>
            </a:extLst>
          </p:cNvPr>
          <p:cNvCxnSpPr>
            <a:cxnSpLocks/>
          </p:cNvCxnSpPr>
          <p:nvPr userDrawn="1"/>
        </p:nvCxnSpPr>
        <p:spPr>
          <a:xfrm>
            <a:off x="661988" y="6469063"/>
            <a:ext cx="165597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2EB7F263-C971-6E5E-3287-7688EC788A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88" y="9059970"/>
            <a:ext cx="1773025" cy="325330"/>
          </a:xfrm>
          <a:prstGeom prst="rect">
            <a:avLst/>
          </a:prstGeom>
        </p:spPr>
      </p:pic>
    </p:spTree>
    <p:extLst>
      <p:ext uri="{BB962C8B-B14F-4D97-AF65-F5344CB8AC3E}">
        <p14:creationId xmlns:p14="http://schemas.microsoft.com/office/powerpoint/2010/main" val="3892437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pplications_16x6 Image + 3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57F9C0-632E-9DB9-B5B2-89D44379FBC0}"/>
              </a:ext>
            </a:extLst>
          </p:cNvPr>
          <p:cNvSpPr/>
          <p:nvPr userDrawn="1"/>
        </p:nvSpPr>
        <p:spPr>
          <a:xfrm>
            <a:off x="0" y="7116763"/>
            <a:ext cx="17886363" cy="294163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DD6CEBAC-0595-E1C7-3165-9E90B3D64A2F}"/>
              </a:ext>
            </a:extLst>
          </p:cNvPr>
          <p:cNvSpPr>
            <a:spLocks noGrp="1"/>
          </p:cNvSpPr>
          <p:nvPr>
            <p:ph type="title" hasCustomPrompt="1"/>
          </p:nvPr>
        </p:nvSpPr>
        <p:spPr>
          <a:xfrm>
            <a:off x="662796" y="7634691"/>
            <a:ext cx="3869896" cy="1870688"/>
          </a:xfrm>
          <a:prstGeom prst="rect">
            <a:avLst/>
          </a:prstGeom>
        </p:spPr>
        <p:txBody>
          <a:bodyPr/>
          <a:lstStyle>
            <a:lvl1pPr>
              <a:lnSpc>
                <a:spcPts val="3996"/>
              </a:lnSpc>
              <a:defRPr sz="2700"/>
            </a:lvl1p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77E5564F-AE35-03E5-E8EE-3A185E57850C}"/>
              </a:ext>
            </a:extLst>
          </p:cNvPr>
          <p:cNvSpPr>
            <a:spLocks noGrp="1"/>
          </p:cNvSpPr>
          <p:nvPr>
            <p:ph type="sldNum" sz="quarter" idx="15"/>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9" name="Footer Placeholder 2">
            <a:extLst>
              <a:ext uri="{FF2B5EF4-FFF2-40B4-BE49-F238E27FC236}">
                <a16:creationId xmlns:a16="http://schemas.microsoft.com/office/drawing/2014/main" id="{0DC5DF63-EACD-7248-84D3-F8E9952B1042}"/>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0" name="Text Placeholder 7">
            <a:extLst>
              <a:ext uri="{FF2B5EF4-FFF2-40B4-BE49-F238E27FC236}">
                <a16:creationId xmlns:a16="http://schemas.microsoft.com/office/drawing/2014/main" id="{7B8337A1-ACF5-CA49-B45F-9352B12AE3AF}"/>
              </a:ext>
            </a:extLst>
          </p:cNvPr>
          <p:cNvSpPr>
            <a:spLocks noGrp="1"/>
          </p:cNvSpPr>
          <p:nvPr>
            <p:ph type="body" sz="quarter" idx="13" hasCustomPrompt="1"/>
          </p:nvPr>
        </p:nvSpPr>
        <p:spPr>
          <a:xfrm>
            <a:off x="4875213" y="7634691"/>
            <a:ext cx="11780869" cy="1697457"/>
          </a:xfrm>
          <a:prstGeom prst="rect">
            <a:avLst/>
          </a:prstGeom>
        </p:spPr>
        <p:txBody>
          <a:bodyPr numCol="3" spcCol="548640" anchor="t" anchorCtr="0"/>
          <a:lstStyle>
            <a:lvl1pPr marL="0" indent="0">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a:lnSpc>
                <a:spcPts val="2025"/>
              </a:lnSpc>
            </a:pPr>
            <a:r>
              <a:rPr lang="en-US" sz="1350" b="1"/>
              <a:t>Lorem ipsum dolor sit amet, consectetur adipiscing elit. Sed porta magna eget est porttitor, nec rutrum </a:t>
            </a:r>
            <a:r>
              <a:rPr lang="en-US" sz="1350"/>
              <a:t>nisi scelerisque. Nam vitae varius eros. Phasellus a tellus sit amet massa placerat rutrum id sed odio. Ut convallis vel libero et aliquet. </a:t>
            </a:r>
          </a:p>
          <a:p>
            <a:pPr>
              <a:lnSpc>
                <a:spcPts val="2025"/>
              </a:lnSpc>
            </a:pPr>
            <a:endParaRPr lang="en-US" sz="1350"/>
          </a:p>
          <a:p>
            <a:pPr marL="342900" indent="-342900">
              <a:lnSpc>
                <a:spcPts val="2025"/>
              </a:lnSpc>
              <a:buFont typeface="+mj-lt"/>
              <a:buAutoNum type="arabicPeriod"/>
            </a:pPr>
            <a:r>
              <a:rPr lang="en-US" sz="1350"/>
              <a:t>Lorem ipsum dolor sit amet, consectetur </a:t>
            </a:r>
          </a:p>
          <a:p>
            <a:pPr marL="342900" indent="-342900">
              <a:lnSpc>
                <a:spcPts val="2025"/>
              </a:lnSpc>
              <a:buFont typeface="+mj-lt"/>
              <a:buAutoNum type="arabicPeriod"/>
            </a:pPr>
            <a:r>
              <a:rPr lang="en-US" sz="1350"/>
              <a:t>Sed porta magna eget est porttitor </a:t>
            </a:r>
          </a:p>
          <a:p>
            <a:pPr marL="342900" indent="-342900">
              <a:lnSpc>
                <a:spcPts val="2025"/>
              </a:lnSpc>
              <a:buFont typeface="+mj-lt"/>
              <a:buAutoNum type="arabicPeriod"/>
            </a:pPr>
            <a:r>
              <a:rPr lang="en-US" sz="1350"/>
              <a:t>Phasellus a tellus sit amet massa placerat</a:t>
            </a:r>
          </a:p>
          <a:p>
            <a:pPr marL="342900" indent="-342900">
              <a:lnSpc>
                <a:spcPts val="2025"/>
              </a:lnSpc>
              <a:buFont typeface="+mj-lt"/>
              <a:buAutoNum type="arabicPeriod"/>
            </a:pPr>
            <a:r>
              <a:rPr lang="en-US" sz="1350"/>
              <a:t>id sed odio. Ut convallis vel libero et </a:t>
            </a:r>
          </a:p>
          <a:p>
            <a:pPr marL="342900" indent="-342900">
              <a:lnSpc>
                <a:spcPts val="2025"/>
              </a:lnSpc>
              <a:buFont typeface="+mj-lt"/>
              <a:buAutoNum type="arabicPeriod"/>
            </a:pPr>
            <a:endParaRPr lang="en-US" sz="1350"/>
          </a:p>
          <a:p>
            <a:pPr marL="342900" indent="-342900">
              <a:lnSpc>
                <a:spcPts val="2025"/>
              </a:lnSpc>
              <a:buFont typeface="+mj-lt"/>
              <a:buAutoNum type="arabicPeriod"/>
            </a:pPr>
            <a:r>
              <a:rPr lang="en-US" sz="1350"/>
              <a:t>Cras ac turpis euismod, venenatis</a:t>
            </a:r>
            <a:endParaRPr lang="en-US"/>
          </a:p>
          <a:p>
            <a:pPr marL="342900" indent="-342900">
              <a:lnSpc>
                <a:spcPts val="2025"/>
              </a:lnSpc>
              <a:buFont typeface="+mj-lt"/>
              <a:buAutoNum type="arabicPeriod"/>
            </a:pPr>
            <a:r>
              <a:rPr lang="en-US" sz="1350"/>
              <a:t>Lorem ipsum dolor sit amet, consectetur </a:t>
            </a:r>
          </a:p>
          <a:p>
            <a:pPr marL="342900" indent="-342900">
              <a:lnSpc>
                <a:spcPts val="2025"/>
              </a:lnSpc>
              <a:buFont typeface="+mj-lt"/>
              <a:buAutoNum type="arabicPeriod"/>
            </a:pPr>
            <a:r>
              <a:rPr lang="en-US" sz="1350"/>
              <a:t>Sed porta magna eget est porttitor </a:t>
            </a:r>
          </a:p>
          <a:p>
            <a:pPr marL="342900" indent="-342900">
              <a:lnSpc>
                <a:spcPts val="2025"/>
              </a:lnSpc>
              <a:buFont typeface="+mj-lt"/>
              <a:buAutoNum type="arabicPeriod"/>
            </a:pPr>
            <a:r>
              <a:rPr lang="en-US" sz="1350"/>
              <a:t>Phasellus a tellus sit amet massa placerat</a:t>
            </a:r>
          </a:p>
          <a:p>
            <a:pPr marL="342900" indent="-342900">
              <a:lnSpc>
                <a:spcPts val="2025"/>
              </a:lnSpc>
              <a:buFont typeface="+mj-lt"/>
              <a:buAutoNum type="arabicPeriod"/>
            </a:pPr>
            <a:endParaRPr lang="en-US" sz="1350"/>
          </a:p>
        </p:txBody>
      </p:sp>
      <p:sp>
        <p:nvSpPr>
          <p:cNvPr id="5" name="Picture Placeholder 5">
            <a:extLst>
              <a:ext uri="{FF2B5EF4-FFF2-40B4-BE49-F238E27FC236}">
                <a16:creationId xmlns:a16="http://schemas.microsoft.com/office/drawing/2014/main" id="{31684A56-0FEB-67CF-190C-D77FE215AFA0}"/>
              </a:ext>
            </a:extLst>
          </p:cNvPr>
          <p:cNvSpPr>
            <a:spLocks noGrp="1"/>
          </p:cNvSpPr>
          <p:nvPr>
            <p:ph type="pic" sz="quarter" idx="14" hasCustomPrompt="1"/>
          </p:nvPr>
        </p:nvSpPr>
        <p:spPr>
          <a:xfrm>
            <a:off x="1483146" y="974397"/>
            <a:ext cx="14920070" cy="5591850"/>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16x6 image</a:t>
            </a:r>
          </a:p>
        </p:txBody>
      </p:sp>
    </p:spTree>
    <p:extLst>
      <p:ext uri="{BB962C8B-B14F-4D97-AF65-F5344CB8AC3E}">
        <p14:creationId xmlns:p14="http://schemas.microsoft.com/office/powerpoint/2010/main" val="4239685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pplications_2 Images + 2 Columns">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681B9693-9A41-59E1-313A-BE9191553C81}"/>
              </a:ext>
            </a:extLst>
          </p:cNvPr>
          <p:cNvSpPr>
            <a:spLocks noGrp="1"/>
          </p:cNvSpPr>
          <p:nvPr>
            <p:ph type="pic" sz="quarter" idx="14" hasCustomPrompt="1"/>
          </p:nvPr>
        </p:nvSpPr>
        <p:spPr>
          <a:xfrm>
            <a:off x="662795" y="1436914"/>
            <a:ext cx="13023895" cy="4881188"/>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16x6 image</a:t>
            </a:r>
          </a:p>
        </p:txBody>
      </p:sp>
      <p:sp>
        <p:nvSpPr>
          <p:cNvPr id="6" name="Rectangle 5">
            <a:extLst>
              <a:ext uri="{FF2B5EF4-FFF2-40B4-BE49-F238E27FC236}">
                <a16:creationId xmlns:a16="http://schemas.microsoft.com/office/drawing/2014/main" id="{D03F42BC-5FDD-E19D-7C78-FE12E9521117}"/>
              </a:ext>
            </a:extLst>
          </p:cNvPr>
          <p:cNvSpPr/>
          <p:nvPr userDrawn="1"/>
        </p:nvSpPr>
        <p:spPr>
          <a:xfrm>
            <a:off x="0" y="7116763"/>
            <a:ext cx="17886363" cy="294163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a:extLst>
              <a:ext uri="{FF2B5EF4-FFF2-40B4-BE49-F238E27FC236}">
                <a16:creationId xmlns:a16="http://schemas.microsoft.com/office/drawing/2014/main" id="{77E5564F-AE35-03E5-E8EE-3A185E57850C}"/>
              </a:ext>
            </a:extLst>
          </p:cNvPr>
          <p:cNvSpPr>
            <a:spLocks noGrp="1"/>
          </p:cNvSpPr>
          <p:nvPr>
            <p:ph type="sldNum" sz="quarter" idx="15"/>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Picture Placeholder 5">
            <a:extLst>
              <a:ext uri="{FF2B5EF4-FFF2-40B4-BE49-F238E27FC236}">
                <a16:creationId xmlns:a16="http://schemas.microsoft.com/office/drawing/2014/main" id="{CB5224EB-EE96-AA18-472F-3ED89AE42D8E}"/>
              </a:ext>
            </a:extLst>
          </p:cNvPr>
          <p:cNvSpPr>
            <a:spLocks noGrp="1"/>
          </p:cNvSpPr>
          <p:nvPr>
            <p:ph type="pic" sz="quarter" idx="16" hasCustomPrompt="1"/>
          </p:nvPr>
        </p:nvSpPr>
        <p:spPr>
          <a:xfrm>
            <a:off x="13966446" y="3890821"/>
            <a:ext cx="3257047" cy="2427282"/>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a:t>Click icon to place </a:t>
            </a:r>
            <a:br>
              <a:rPr lang="en-US" noProof="0"/>
            </a:br>
            <a:r>
              <a:rPr lang="en-US" noProof="0"/>
              <a:t>3x4 image</a:t>
            </a:r>
          </a:p>
        </p:txBody>
      </p:sp>
      <p:sp>
        <p:nvSpPr>
          <p:cNvPr id="9" name="Footer Placeholder 2">
            <a:extLst>
              <a:ext uri="{FF2B5EF4-FFF2-40B4-BE49-F238E27FC236}">
                <a16:creationId xmlns:a16="http://schemas.microsoft.com/office/drawing/2014/main" id="{36E9C352-274A-BF43-A09D-3719E3100B26}"/>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0" name="Text Placeholder 7">
            <a:extLst>
              <a:ext uri="{FF2B5EF4-FFF2-40B4-BE49-F238E27FC236}">
                <a16:creationId xmlns:a16="http://schemas.microsoft.com/office/drawing/2014/main" id="{8A405A5F-A2DE-194B-9009-8100E940C824}"/>
              </a:ext>
            </a:extLst>
          </p:cNvPr>
          <p:cNvSpPr>
            <a:spLocks noGrp="1"/>
          </p:cNvSpPr>
          <p:nvPr>
            <p:ph type="body" sz="quarter" idx="13" hasCustomPrompt="1"/>
          </p:nvPr>
        </p:nvSpPr>
        <p:spPr>
          <a:xfrm>
            <a:off x="7683500" y="7634691"/>
            <a:ext cx="8972582" cy="1697457"/>
          </a:xfrm>
          <a:prstGeom prst="rect">
            <a:avLst/>
          </a:prstGeom>
        </p:spPr>
        <p:txBody>
          <a:bodyPr numCol="2" spcCol="548640" anchor="t" anchorCtr="0"/>
          <a:lstStyle>
            <a:lvl1pPr marL="0" indent="0">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lvl="0"/>
            <a:endParaRPr lang="en-US"/>
          </a:p>
          <a:p>
            <a:pPr lvl="0"/>
            <a:endParaRPr lang="en-GB"/>
          </a:p>
        </p:txBody>
      </p:sp>
      <p:sp>
        <p:nvSpPr>
          <p:cNvPr id="12" name="Title 1">
            <a:extLst>
              <a:ext uri="{FF2B5EF4-FFF2-40B4-BE49-F238E27FC236}">
                <a16:creationId xmlns:a16="http://schemas.microsoft.com/office/drawing/2014/main" id="{AB93951E-649E-604F-9498-02F3A788B8EA}"/>
              </a:ext>
            </a:extLst>
          </p:cNvPr>
          <p:cNvSpPr>
            <a:spLocks noGrp="1"/>
          </p:cNvSpPr>
          <p:nvPr>
            <p:ph type="title" hasCustomPrompt="1"/>
          </p:nvPr>
        </p:nvSpPr>
        <p:spPr>
          <a:xfrm>
            <a:off x="662795" y="7634691"/>
            <a:ext cx="6731779" cy="1586798"/>
          </a:xfrm>
          <a:prstGeom prst="rect">
            <a:avLst/>
          </a:prstGeom>
        </p:spPr>
        <p:txBody>
          <a:bodyPr/>
          <a:lstStyle>
            <a:lvl1pPr>
              <a:lnSpc>
                <a:spcPts val="3996"/>
              </a:lnSpc>
              <a:defRPr sz="2700"/>
            </a:lvl1pPr>
          </a:lstStyle>
          <a:p>
            <a:r>
              <a:rPr lang="en-US"/>
              <a:t>Click To Edit Master Title Style</a:t>
            </a:r>
            <a:endParaRPr lang="en-GB"/>
          </a:p>
        </p:txBody>
      </p:sp>
    </p:spTree>
    <p:extLst>
      <p:ext uri="{BB962C8B-B14F-4D97-AF65-F5344CB8AC3E}">
        <p14:creationId xmlns:p14="http://schemas.microsoft.com/office/powerpoint/2010/main" val="36622133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pplications_2 Images_2 Columns">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681B9693-9A41-59E1-313A-BE9191553C81}"/>
              </a:ext>
            </a:extLst>
          </p:cNvPr>
          <p:cNvSpPr>
            <a:spLocks noGrp="1"/>
          </p:cNvSpPr>
          <p:nvPr>
            <p:ph type="pic" sz="quarter" idx="14" hasCustomPrompt="1"/>
          </p:nvPr>
        </p:nvSpPr>
        <p:spPr>
          <a:xfrm>
            <a:off x="1652371" y="1200443"/>
            <a:ext cx="7110900" cy="5333175"/>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a:t>Click icon to place 4x3 image</a:t>
            </a:r>
          </a:p>
        </p:txBody>
      </p:sp>
      <p:sp>
        <p:nvSpPr>
          <p:cNvPr id="6" name="Rectangle 5">
            <a:extLst>
              <a:ext uri="{FF2B5EF4-FFF2-40B4-BE49-F238E27FC236}">
                <a16:creationId xmlns:a16="http://schemas.microsoft.com/office/drawing/2014/main" id="{D03F42BC-5FDD-E19D-7C78-FE12E9521117}"/>
              </a:ext>
            </a:extLst>
          </p:cNvPr>
          <p:cNvSpPr/>
          <p:nvPr userDrawn="1"/>
        </p:nvSpPr>
        <p:spPr>
          <a:xfrm>
            <a:off x="0" y="7116763"/>
            <a:ext cx="17886363" cy="294163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a:extLst>
              <a:ext uri="{FF2B5EF4-FFF2-40B4-BE49-F238E27FC236}">
                <a16:creationId xmlns:a16="http://schemas.microsoft.com/office/drawing/2014/main" id="{77E5564F-AE35-03E5-E8EE-3A185E57850C}"/>
              </a:ext>
            </a:extLst>
          </p:cNvPr>
          <p:cNvSpPr>
            <a:spLocks noGrp="1"/>
          </p:cNvSpPr>
          <p:nvPr>
            <p:ph type="sldNum" sz="quarter" idx="15"/>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Picture Placeholder 5">
            <a:extLst>
              <a:ext uri="{FF2B5EF4-FFF2-40B4-BE49-F238E27FC236}">
                <a16:creationId xmlns:a16="http://schemas.microsoft.com/office/drawing/2014/main" id="{CB5224EB-EE96-AA18-472F-3ED89AE42D8E}"/>
              </a:ext>
            </a:extLst>
          </p:cNvPr>
          <p:cNvSpPr>
            <a:spLocks noGrp="1"/>
          </p:cNvSpPr>
          <p:nvPr>
            <p:ph type="pic" sz="quarter" idx="16" hasCustomPrompt="1"/>
          </p:nvPr>
        </p:nvSpPr>
        <p:spPr>
          <a:xfrm>
            <a:off x="9123091" y="1199190"/>
            <a:ext cx="7110901" cy="53151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r>
              <a:rPr lang="en-US" noProof="0"/>
              <a:t>Click icon to place 4x3 image</a:t>
            </a:r>
          </a:p>
        </p:txBody>
      </p:sp>
      <p:sp>
        <p:nvSpPr>
          <p:cNvPr id="9" name="Footer Placeholder 2">
            <a:extLst>
              <a:ext uri="{FF2B5EF4-FFF2-40B4-BE49-F238E27FC236}">
                <a16:creationId xmlns:a16="http://schemas.microsoft.com/office/drawing/2014/main" id="{36E9C352-274A-BF43-A09D-3719E3100B26}"/>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
        <p:nvSpPr>
          <p:cNvPr id="10" name="Text Placeholder 7">
            <a:extLst>
              <a:ext uri="{FF2B5EF4-FFF2-40B4-BE49-F238E27FC236}">
                <a16:creationId xmlns:a16="http://schemas.microsoft.com/office/drawing/2014/main" id="{AA7FE362-CDD3-E540-9816-F1F9E69D32D5}"/>
              </a:ext>
            </a:extLst>
          </p:cNvPr>
          <p:cNvSpPr>
            <a:spLocks noGrp="1"/>
          </p:cNvSpPr>
          <p:nvPr>
            <p:ph type="body" sz="quarter" idx="13" hasCustomPrompt="1"/>
          </p:nvPr>
        </p:nvSpPr>
        <p:spPr>
          <a:xfrm>
            <a:off x="7683500" y="7634691"/>
            <a:ext cx="8972582" cy="1697457"/>
          </a:xfrm>
          <a:prstGeom prst="rect">
            <a:avLst/>
          </a:prstGeom>
        </p:spPr>
        <p:txBody>
          <a:bodyPr numCol="2" spcCol="548640" anchor="t" anchorCtr="0"/>
          <a:lstStyle>
            <a:lvl1pPr marL="0" indent="0">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endParaRPr lang="en-US"/>
          </a:p>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lvl="0"/>
            <a:endParaRPr lang="en-US"/>
          </a:p>
          <a:p>
            <a:pPr lvl="0"/>
            <a:endParaRPr lang="en-GB"/>
          </a:p>
        </p:txBody>
      </p:sp>
      <p:sp>
        <p:nvSpPr>
          <p:cNvPr id="12" name="Title 1">
            <a:extLst>
              <a:ext uri="{FF2B5EF4-FFF2-40B4-BE49-F238E27FC236}">
                <a16:creationId xmlns:a16="http://schemas.microsoft.com/office/drawing/2014/main" id="{45E6FECF-882B-8143-824E-B11D8576D8BD}"/>
              </a:ext>
            </a:extLst>
          </p:cNvPr>
          <p:cNvSpPr>
            <a:spLocks noGrp="1"/>
          </p:cNvSpPr>
          <p:nvPr>
            <p:ph type="title" hasCustomPrompt="1"/>
          </p:nvPr>
        </p:nvSpPr>
        <p:spPr>
          <a:xfrm>
            <a:off x="662795" y="7634691"/>
            <a:ext cx="6731779" cy="1586798"/>
          </a:xfrm>
          <a:prstGeom prst="rect">
            <a:avLst/>
          </a:prstGeom>
        </p:spPr>
        <p:txBody>
          <a:bodyPr/>
          <a:lstStyle>
            <a:lvl1pPr>
              <a:lnSpc>
                <a:spcPts val="3996"/>
              </a:lnSpc>
              <a:defRPr sz="2700"/>
            </a:lvl1pPr>
          </a:lstStyle>
          <a:p>
            <a:r>
              <a:rPr lang="en-US"/>
              <a:t>Click To Edit Master Title Style</a:t>
            </a:r>
            <a:endParaRPr lang="en-GB"/>
          </a:p>
        </p:txBody>
      </p:sp>
    </p:spTree>
    <p:extLst>
      <p:ext uri="{BB962C8B-B14F-4D97-AF65-F5344CB8AC3E}">
        <p14:creationId xmlns:p14="http://schemas.microsoft.com/office/powerpoint/2010/main" val="13365344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ull Bleed with Captions_Onyx">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0" y="-11360"/>
            <a:ext cx="17886363" cy="10058400"/>
          </a:xfrm>
          <a:solidFill>
            <a:srgbClr val="BDBEBD"/>
          </a:solidFill>
        </p:spPr>
        <p:txBody>
          <a:bodyPr anchor="ctr"/>
          <a:lstStyle>
            <a:lvl1pPr algn="ctr">
              <a:defRPr>
                <a:solidFill>
                  <a:schemeClr val="bg1"/>
                </a:solidFill>
              </a:defRPr>
            </a:lvl1pPr>
          </a:lstStyle>
          <a:p>
            <a:r>
              <a:rPr lang="en-GB"/>
              <a:t>Click icon to place 16x9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a:p>
        </p:txBody>
      </p:sp>
      <p:sp>
        <p:nvSpPr>
          <p:cNvPr id="15" name="Text Placeholder 14">
            <a:extLst>
              <a:ext uri="{FF2B5EF4-FFF2-40B4-BE49-F238E27FC236}">
                <a16:creationId xmlns:a16="http://schemas.microsoft.com/office/drawing/2014/main" id="{627B657A-AC03-B3F5-0BC7-AF6C8D94716B}"/>
              </a:ext>
            </a:extLst>
          </p:cNvPr>
          <p:cNvSpPr>
            <a:spLocks noGrp="1"/>
          </p:cNvSpPr>
          <p:nvPr>
            <p:ph type="body" sz="quarter" idx="19" hasCustomPrompt="1"/>
          </p:nvPr>
        </p:nvSpPr>
        <p:spPr>
          <a:xfrm>
            <a:off x="1743075" y="3283750"/>
            <a:ext cx="4535488" cy="1295400"/>
          </a:xfrm>
        </p:spPr>
        <p:txBody>
          <a:bodyPr/>
          <a:lstStyle>
            <a:lvl1pPr>
              <a:lnSpc>
                <a:spcPts val="2025"/>
              </a:lnSpc>
              <a:defRPr lang="en-GB" sz="1350" kern="1200" dirty="0">
                <a:solidFill>
                  <a:schemeClr val="tx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6" name="Text Placeholder 14">
            <a:extLst>
              <a:ext uri="{FF2B5EF4-FFF2-40B4-BE49-F238E27FC236}">
                <a16:creationId xmlns:a16="http://schemas.microsoft.com/office/drawing/2014/main" id="{3FB23AAB-7D79-54A0-B810-6747036B7285}"/>
              </a:ext>
            </a:extLst>
          </p:cNvPr>
          <p:cNvSpPr>
            <a:spLocks noGrp="1"/>
          </p:cNvSpPr>
          <p:nvPr>
            <p:ph type="body" sz="quarter" idx="20" hasCustomPrompt="1"/>
          </p:nvPr>
        </p:nvSpPr>
        <p:spPr>
          <a:xfrm>
            <a:off x="11283950" y="4056209"/>
            <a:ext cx="4535488" cy="1295400"/>
          </a:xfrm>
        </p:spPr>
        <p:txBody>
          <a:bodyPr/>
          <a:lstStyle>
            <a:lvl1pPr algn="r">
              <a:lnSpc>
                <a:spcPts val="2025"/>
              </a:lnSpc>
              <a:defRPr lang="en-GB" sz="1350" kern="1200" dirty="0">
                <a:solidFill>
                  <a:schemeClr val="tx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7" name="Text Placeholder 14">
            <a:extLst>
              <a:ext uri="{FF2B5EF4-FFF2-40B4-BE49-F238E27FC236}">
                <a16:creationId xmlns:a16="http://schemas.microsoft.com/office/drawing/2014/main" id="{CCFCF4CF-3220-BD5E-3A37-08AF5589F885}"/>
              </a:ext>
            </a:extLst>
          </p:cNvPr>
          <p:cNvSpPr>
            <a:spLocks noGrp="1"/>
          </p:cNvSpPr>
          <p:nvPr>
            <p:ph type="body" sz="quarter" idx="21" hasCustomPrompt="1"/>
          </p:nvPr>
        </p:nvSpPr>
        <p:spPr>
          <a:xfrm>
            <a:off x="1743075" y="7944657"/>
            <a:ext cx="4535488" cy="1295400"/>
          </a:xfrm>
        </p:spPr>
        <p:txBody>
          <a:bodyPr/>
          <a:lstStyle>
            <a:lvl1pPr>
              <a:lnSpc>
                <a:spcPts val="2025"/>
              </a:lnSpc>
              <a:defRPr lang="en-GB" sz="1350" kern="1200" dirty="0">
                <a:solidFill>
                  <a:schemeClr val="tx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8" name="Text Placeholder 14">
            <a:extLst>
              <a:ext uri="{FF2B5EF4-FFF2-40B4-BE49-F238E27FC236}">
                <a16:creationId xmlns:a16="http://schemas.microsoft.com/office/drawing/2014/main" id="{DF238362-D346-4F25-28BC-F63158D9CF10}"/>
              </a:ext>
            </a:extLst>
          </p:cNvPr>
          <p:cNvSpPr>
            <a:spLocks noGrp="1"/>
          </p:cNvSpPr>
          <p:nvPr>
            <p:ph type="body" sz="quarter" idx="22" hasCustomPrompt="1"/>
          </p:nvPr>
        </p:nvSpPr>
        <p:spPr>
          <a:xfrm>
            <a:off x="10499724" y="8089540"/>
            <a:ext cx="4535488" cy="1151000"/>
          </a:xfrm>
        </p:spPr>
        <p:txBody>
          <a:bodyPr/>
          <a:lstStyle>
            <a:lvl1pPr>
              <a:lnSpc>
                <a:spcPts val="2025"/>
              </a:lnSpc>
              <a:defRPr lang="en-GB" sz="1350" kern="1200" dirty="0">
                <a:solidFill>
                  <a:schemeClr val="tx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4" name="Title 1">
            <a:extLst>
              <a:ext uri="{FF2B5EF4-FFF2-40B4-BE49-F238E27FC236}">
                <a16:creationId xmlns:a16="http://schemas.microsoft.com/office/drawing/2014/main" id="{730CDBFB-7D21-0844-89C7-930518F3CC7B}"/>
              </a:ext>
            </a:extLst>
          </p:cNvPr>
          <p:cNvSpPr>
            <a:spLocks noGrp="1"/>
          </p:cNvSpPr>
          <p:nvPr>
            <p:ph type="title" hasCustomPrompt="1"/>
          </p:nvPr>
        </p:nvSpPr>
        <p:spPr>
          <a:xfrm>
            <a:off x="662798" y="1123688"/>
            <a:ext cx="9675538" cy="701434"/>
          </a:xfrm>
          <a:prstGeom prst="rect">
            <a:avLst/>
          </a:prstGeom>
        </p:spPr>
        <p:txBody>
          <a:bodyPr/>
          <a:lstStyle/>
          <a:p>
            <a:r>
              <a:rPr lang="en-US" noProof="0"/>
              <a:t>Lorem Ipsum </a:t>
            </a:r>
            <a:r>
              <a:rPr lang="en-US"/>
              <a:t>D</a:t>
            </a:r>
            <a:r>
              <a:rPr lang="en-US" noProof="0" err="1"/>
              <a:t>olor</a:t>
            </a:r>
            <a:r>
              <a:rPr lang="en-US" noProof="0"/>
              <a:t> </a:t>
            </a:r>
            <a:r>
              <a:rPr lang="en-US"/>
              <a:t>S</a:t>
            </a:r>
            <a:r>
              <a:rPr lang="en-US" noProof="0"/>
              <a:t>it </a:t>
            </a:r>
            <a:r>
              <a:rPr lang="en-US"/>
              <a:t>A</a:t>
            </a:r>
            <a:r>
              <a:rPr lang="en-US" noProof="0"/>
              <a:t>met</a:t>
            </a:r>
            <a:endParaRPr lang="en-GB"/>
          </a:p>
        </p:txBody>
      </p:sp>
      <p:sp>
        <p:nvSpPr>
          <p:cNvPr id="3" name="Footer Placeholder 2">
            <a:extLst>
              <a:ext uri="{FF2B5EF4-FFF2-40B4-BE49-F238E27FC236}">
                <a16:creationId xmlns:a16="http://schemas.microsoft.com/office/drawing/2014/main" id="{F57398A1-20E9-1431-90BA-C0D162444DC9}"/>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42305483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Bleed with Captions_Whit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0" y="-11360"/>
            <a:ext cx="17886363" cy="10058400"/>
          </a:xfrm>
          <a:solidFill>
            <a:srgbClr val="BDBEBD"/>
          </a:solidFill>
        </p:spPr>
        <p:txBody>
          <a:bodyPr anchor="ctr"/>
          <a:lstStyle>
            <a:lvl1pPr algn="ctr">
              <a:defRPr>
                <a:solidFill>
                  <a:schemeClr val="bg1"/>
                </a:solidFill>
              </a:defRPr>
            </a:lvl1pPr>
          </a:lstStyle>
          <a:p>
            <a:r>
              <a:rPr lang="en-GB"/>
              <a:t>Click icon to place 16x9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a:p>
        </p:txBody>
      </p:sp>
      <p:sp>
        <p:nvSpPr>
          <p:cNvPr id="15" name="Text Placeholder 14">
            <a:extLst>
              <a:ext uri="{FF2B5EF4-FFF2-40B4-BE49-F238E27FC236}">
                <a16:creationId xmlns:a16="http://schemas.microsoft.com/office/drawing/2014/main" id="{627B657A-AC03-B3F5-0BC7-AF6C8D94716B}"/>
              </a:ext>
            </a:extLst>
          </p:cNvPr>
          <p:cNvSpPr>
            <a:spLocks noGrp="1"/>
          </p:cNvSpPr>
          <p:nvPr>
            <p:ph type="body" sz="quarter" idx="19" hasCustomPrompt="1"/>
          </p:nvPr>
        </p:nvSpPr>
        <p:spPr>
          <a:xfrm>
            <a:off x="1743075" y="3283750"/>
            <a:ext cx="4535488" cy="1295400"/>
          </a:xfrm>
        </p:spPr>
        <p:txBody>
          <a:bodyPr/>
          <a:lstStyle>
            <a:lvl1pPr>
              <a:lnSpc>
                <a:spcPts val="2025"/>
              </a:lnSpc>
              <a:defRPr lang="en-GB" sz="1350" kern="1200" dirty="0">
                <a:solidFill>
                  <a:schemeClr val="bg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6" name="Text Placeholder 14">
            <a:extLst>
              <a:ext uri="{FF2B5EF4-FFF2-40B4-BE49-F238E27FC236}">
                <a16:creationId xmlns:a16="http://schemas.microsoft.com/office/drawing/2014/main" id="{3FB23AAB-7D79-54A0-B810-6747036B7285}"/>
              </a:ext>
            </a:extLst>
          </p:cNvPr>
          <p:cNvSpPr>
            <a:spLocks noGrp="1"/>
          </p:cNvSpPr>
          <p:nvPr>
            <p:ph type="body" sz="quarter" idx="20" hasCustomPrompt="1"/>
          </p:nvPr>
        </p:nvSpPr>
        <p:spPr>
          <a:xfrm>
            <a:off x="11283950" y="4056209"/>
            <a:ext cx="4535488" cy="1295400"/>
          </a:xfrm>
        </p:spPr>
        <p:txBody>
          <a:bodyPr/>
          <a:lstStyle>
            <a:lvl1pPr algn="r">
              <a:lnSpc>
                <a:spcPts val="2025"/>
              </a:lnSpc>
              <a:defRPr lang="en-GB" sz="1350" kern="1200" dirty="0">
                <a:solidFill>
                  <a:schemeClr val="bg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7" name="Text Placeholder 14">
            <a:extLst>
              <a:ext uri="{FF2B5EF4-FFF2-40B4-BE49-F238E27FC236}">
                <a16:creationId xmlns:a16="http://schemas.microsoft.com/office/drawing/2014/main" id="{CCFCF4CF-3220-BD5E-3A37-08AF5589F885}"/>
              </a:ext>
            </a:extLst>
          </p:cNvPr>
          <p:cNvSpPr>
            <a:spLocks noGrp="1"/>
          </p:cNvSpPr>
          <p:nvPr>
            <p:ph type="body" sz="quarter" idx="21" hasCustomPrompt="1"/>
          </p:nvPr>
        </p:nvSpPr>
        <p:spPr>
          <a:xfrm>
            <a:off x="1743075" y="7944657"/>
            <a:ext cx="4535488" cy="1295400"/>
          </a:xfrm>
        </p:spPr>
        <p:txBody>
          <a:bodyPr/>
          <a:lstStyle>
            <a:lvl1pPr>
              <a:lnSpc>
                <a:spcPts val="2025"/>
              </a:lnSpc>
              <a:defRPr lang="en-GB" sz="1350" kern="1200" dirty="0">
                <a:solidFill>
                  <a:schemeClr val="bg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8" name="Text Placeholder 14">
            <a:extLst>
              <a:ext uri="{FF2B5EF4-FFF2-40B4-BE49-F238E27FC236}">
                <a16:creationId xmlns:a16="http://schemas.microsoft.com/office/drawing/2014/main" id="{DF238362-D346-4F25-28BC-F63158D9CF10}"/>
              </a:ext>
            </a:extLst>
          </p:cNvPr>
          <p:cNvSpPr>
            <a:spLocks noGrp="1"/>
          </p:cNvSpPr>
          <p:nvPr>
            <p:ph type="body" sz="quarter" idx="22" hasCustomPrompt="1"/>
          </p:nvPr>
        </p:nvSpPr>
        <p:spPr>
          <a:xfrm>
            <a:off x="10499724" y="8089540"/>
            <a:ext cx="4535488" cy="1151000"/>
          </a:xfrm>
        </p:spPr>
        <p:txBody>
          <a:bodyPr/>
          <a:lstStyle>
            <a:lvl1pPr>
              <a:lnSpc>
                <a:spcPts val="2025"/>
              </a:lnSpc>
              <a:defRPr lang="en-GB" sz="1350" kern="1200" dirty="0">
                <a:solidFill>
                  <a:schemeClr val="bg1"/>
                </a:solidFill>
                <a:latin typeface="+mn-lt"/>
                <a:ea typeface="+mn-ea"/>
                <a:cs typeface="+mn-cs"/>
              </a:defRPr>
            </a:lvl1pPr>
          </a:lstStyle>
          <a:p>
            <a:pPr lvl="0"/>
            <a:r>
              <a:rPr lang="en-GB"/>
              <a:t>Sed malesuada, arcu vel posuere tristique, tortor nibh pharetra arcu, sed dignissim mauris purus eget turpis. Phasellus at velit aliquet.</a:t>
            </a:r>
          </a:p>
        </p:txBody>
      </p:sp>
      <p:sp>
        <p:nvSpPr>
          <p:cNvPr id="14" name="Title 1">
            <a:extLst>
              <a:ext uri="{FF2B5EF4-FFF2-40B4-BE49-F238E27FC236}">
                <a16:creationId xmlns:a16="http://schemas.microsoft.com/office/drawing/2014/main" id="{730CDBFB-7D21-0844-89C7-930518F3CC7B}"/>
              </a:ext>
            </a:extLst>
          </p:cNvPr>
          <p:cNvSpPr>
            <a:spLocks noGrp="1"/>
          </p:cNvSpPr>
          <p:nvPr>
            <p:ph type="title" hasCustomPrompt="1"/>
          </p:nvPr>
        </p:nvSpPr>
        <p:spPr>
          <a:xfrm>
            <a:off x="662798" y="1123647"/>
            <a:ext cx="9675538" cy="701434"/>
          </a:xfrm>
          <a:prstGeom prst="rect">
            <a:avLst/>
          </a:prstGeom>
        </p:spPr>
        <p:txBody>
          <a:bodyPr/>
          <a:lstStyle>
            <a:lvl1pPr>
              <a:defRPr>
                <a:solidFill>
                  <a:schemeClr val="bg1"/>
                </a:solidFill>
              </a:defRPr>
            </a:lvl1pPr>
          </a:lstStyle>
          <a:p>
            <a:r>
              <a:rPr lang="en-US" noProof="0"/>
              <a:t>Lorem Ipsum </a:t>
            </a:r>
            <a:r>
              <a:rPr lang="en-US"/>
              <a:t>D</a:t>
            </a:r>
            <a:r>
              <a:rPr lang="en-US" noProof="0" err="1"/>
              <a:t>olor</a:t>
            </a:r>
            <a:r>
              <a:rPr lang="en-US" noProof="0"/>
              <a:t> </a:t>
            </a:r>
            <a:r>
              <a:rPr lang="en-US"/>
              <a:t>S</a:t>
            </a:r>
            <a:r>
              <a:rPr lang="en-US" noProof="0"/>
              <a:t>it </a:t>
            </a:r>
            <a:r>
              <a:rPr lang="en-US"/>
              <a:t>A</a:t>
            </a:r>
            <a:r>
              <a:rPr lang="en-US" noProof="0"/>
              <a:t>met</a:t>
            </a:r>
            <a:endParaRPr lang="en-GB"/>
          </a:p>
        </p:txBody>
      </p:sp>
      <p:sp>
        <p:nvSpPr>
          <p:cNvPr id="3" name="Footer Placeholder 2">
            <a:extLst>
              <a:ext uri="{FF2B5EF4-FFF2-40B4-BE49-F238E27FC236}">
                <a16:creationId xmlns:a16="http://schemas.microsoft.com/office/drawing/2014/main" id="{F57398A1-20E9-1431-90BA-C0D162444DC9}"/>
              </a:ext>
            </a:extLst>
          </p:cNvPr>
          <p:cNvSpPr>
            <a:spLocks noGrp="1"/>
          </p:cNvSpPr>
          <p:nvPr>
            <p:ph type="ftr" sz="quarter" idx="10"/>
          </p:nvPr>
        </p:nvSpPr>
        <p:spPr>
          <a:xfrm>
            <a:off x="662796" y="507752"/>
            <a:ext cx="6716178" cy="294213"/>
          </a:xfrm>
          <a:prstGeom prst="rect">
            <a:avLst/>
          </a:prstGeom>
        </p:spPr>
        <p:txBody>
          <a:bodyPr/>
          <a:lstStyle>
            <a:lvl1pPr>
              <a:defRPr>
                <a:solidFill>
                  <a:schemeClr val="bg1"/>
                </a:solidFill>
              </a:defRPr>
            </a:lvl1pPr>
          </a:lstStyle>
          <a:p>
            <a:r>
              <a:rPr lang="en-US"/>
              <a:t>Header Text – Remove if Not Needed</a:t>
            </a:r>
          </a:p>
        </p:txBody>
      </p:sp>
    </p:spTree>
    <p:extLst>
      <p:ext uri="{BB962C8B-B14F-4D97-AF65-F5344CB8AC3E}">
        <p14:creationId xmlns:p14="http://schemas.microsoft.com/office/powerpoint/2010/main" val="40979910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duct Portfolio_1">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Title 6">
            <a:extLst>
              <a:ext uri="{FF2B5EF4-FFF2-40B4-BE49-F238E27FC236}">
                <a16:creationId xmlns:a16="http://schemas.microsoft.com/office/drawing/2014/main" id="{6FB26B53-AC81-D0DB-EF1A-FB0C4BAEF328}"/>
              </a:ext>
            </a:extLst>
          </p:cNvPr>
          <p:cNvSpPr>
            <a:spLocks noGrp="1"/>
          </p:cNvSpPr>
          <p:nvPr>
            <p:ph type="title" hasCustomPrompt="1"/>
          </p:nvPr>
        </p:nvSpPr>
        <p:spPr>
          <a:xfrm>
            <a:off x="663685" y="1123078"/>
            <a:ext cx="16559103" cy="1089372"/>
          </a:xfrm>
        </p:spPr>
        <p:txBody>
          <a:bodyPr/>
          <a:lstStyle>
            <a:lvl1pPr algn="l">
              <a:lnSpc>
                <a:spcPts val="6264"/>
              </a:lnSpc>
              <a:defRPr sz="5400">
                <a:solidFill>
                  <a:schemeClr val="tx1"/>
                </a:solidFill>
              </a:defRPr>
            </a:lvl1pPr>
          </a:lstStyle>
          <a:p>
            <a:r>
              <a:rPr lang="en-US"/>
              <a:t>Sed Hendrerit Consectetur</a:t>
            </a:r>
          </a:p>
        </p:txBody>
      </p:sp>
      <p:sp>
        <p:nvSpPr>
          <p:cNvPr id="50" name="Picture Placeholder 3">
            <a:extLst>
              <a:ext uri="{FF2B5EF4-FFF2-40B4-BE49-F238E27FC236}">
                <a16:creationId xmlns:a16="http://schemas.microsoft.com/office/drawing/2014/main" id="{C025FF3B-E832-7347-8C59-5D65B10CFE89}"/>
              </a:ext>
            </a:extLst>
          </p:cNvPr>
          <p:cNvSpPr>
            <a:spLocks noGrp="1"/>
          </p:cNvSpPr>
          <p:nvPr>
            <p:ph type="pic" sz="quarter" idx="32" hasCustomPrompt="1"/>
          </p:nvPr>
        </p:nvSpPr>
        <p:spPr>
          <a:xfrm>
            <a:off x="661988"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1" name="Text Placeholder 7">
            <a:extLst>
              <a:ext uri="{FF2B5EF4-FFF2-40B4-BE49-F238E27FC236}">
                <a16:creationId xmlns:a16="http://schemas.microsoft.com/office/drawing/2014/main" id="{61763D96-6CA5-A34D-9D94-9FF62FA90C02}"/>
              </a:ext>
            </a:extLst>
          </p:cNvPr>
          <p:cNvSpPr>
            <a:spLocks noGrp="1"/>
          </p:cNvSpPr>
          <p:nvPr>
            <p:ph type="body" sz="quarter" idx="37" hasCustomPrompt="1"/>
          </p:nvPr>
        </p:nvSpPr>
        <p:spPr>
          <a:xfrm>
            <a:off x="661987"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2" name="Text Placeholder 7">
            <a:extLst>
              <a:ext uri="{FF2B5EF4-FFF2-40B4-BE49-F238E27FC236}">
                <a16:creationId xmlns:a16="http://schemas.microsoft.com/office/drawing/2014/main" id="{F492891F-5C65-7F4A-AD3A-FDF5F53E42B9}"/>
              </a:ext>
            </a:extLst>
          </p:cNvPr>
          <p:cNvSpPr>
            <a:spLocks noGrp="1"/>
          </p:cNvSpPr>
          <p:nvPr>
            <p:ph type="body" sz="quarter" idx="38" hasCustomPrompt="1"/>
          </p:nvPr>
        </p:nvSpPr>
        <p:spPr>
          <a:xfrm>
            <a:off x="661988"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3" name="Picture Placeholder 3">
            <a:extLst>
              <a:ext uri="{FF2B5EF4-FFF2-40B4-BE49-F238E27FC236}">
                <a16:creationId xmlns:a16="http://schemas.microsoft.com/office/drawing/2014/main" id="{16661525-EF1F-2040-99BA-97C0D3A86384}"/>
              </a:ext>
            </a:extLst>
          </p:cNvPr>
          <p:cNvSpPr>
            <a:spLocks noGrp="1"/>
          </p:cNvSpPr>
          <p:nvPr>
            <p:ph type="pic" sz="quarter" idx="58" hasCustomPrompt="1"/>
          </p:nvPr>
        </p:nvSpPr>
        <p:spPr>
          <a:xfrm>
            <a:off x="3574000"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4" name="Text Placeholder 7">
            <a:extLst>
              <a:ext uri="{FF2B5EF4-FFF2-40B4-BE49-F238E27FC236}">
                <a16:creationId xmlns:a16="http://schemas.microsoft.com/office/drawing/2014/main" id="{A0E0013C-1A8B-074C-806D-B4D822422E3E}"/>
              </a:ext>
            </a:extLst>
          </p:cNvPr>
          <p:cNvSpPr>
            <a:spLocks noGrp="1"/>
          </p:cNvSpPr>
          <p:nvPr>
            <p:ph type="body" sz="quarter" idx="52" hasCustomPrompt="1"/>
          </p:nvPr>
        </p:nvSpPr>
        <p:spPr>
          <a:xfrm>
            <a:off x="3573999"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5" name="Text Placeholder 7">
            <a:extLst>
              <a:ext uri="{FF2B5EF4-FFF2-40B4-BE49-F238E27FC236}">
                <a16:creationId xmlns:a16="http://schemas.microsoft.com/office/drawing/2014/main" id="{997D13E6-A795-DF46-B386-813EE1FB00B4}"/>
              </a:ext>
            </a:extLst>
          </p:cNvPr>
          <p:cNvSpPr>
            <a:spLocks noGrp="1"/>
          </p:cNvSpPr>
          <p:nvPr>
            <p:ph type="body" sz="quarter" idx="59" hasCustomPrompt="1"/>
          </p:nvPr>
        </p:nvSpPr>
        <p:spPr>
          <a:xfrm>
            <a:off x="3574000"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6" name="Picture Placeholder 3">
            <a:extLst>
              <a:ext uri="{FF2B5EF4-FFF2-40B4-BE49-F238E27FC236}">
                <a16:creationId xmlns:a16="http://schemas.microsoft.com/office/drawing/2014/main" id="{5ED70A87-80AB-4D4E-A690-7D18DAF546A2}"/>
              </a:ext>
            </a:extLst>
          </p:cNvPr>
          <p:cNvSpPr>
            <a:spLocks noGrp="1"/>
          </p:cNvSpPr>
          <p:nvPr>
            <p:ph type="pic" sz="quarter" idx="60" hasCustomPrompt="1"/>
          </p:nvPr>
        </p:nvSpPr>
        <p:spPr>
          <a:xfrm>
            <a:off x="6490702"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7" name="Text Placeholder 7">
            <a:extLst>
              <a:ext uri="{FF2B5EF4-FFF2-40B4-BE49-F238E27FC236}">
                <a16:creationId xmlns:a16="http://schemas.microsoft.com/office/drawing/2014/main" id="{F6100C24-59C3-0446-B996-7BEE6BF9DAE6}"/>
              </a:ext>
            </a:extLst>
          </p:cNvPr>
          <p:cNvSpPr>
            <a:spLocks noGrp="1"/>
          </p:cNvSpPr>
          <p:nvPr>
            <p:ph type="body" sz="quarter" idx="61" hasCustomPrompt="1"/>
          </p:nvPr>
        </p:nvSpPr>
        <p:spPr>
          <a:xfrm>
            <a:off x="6490701"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8" name="Text Placeholder 7">
            <a:extLst>
              <a:ext uri="{FF2B5EF4-FFF2-40B4-BE49-F238E27FC236}">
                <a16:creationId xmlns:a16="http://schemas.microsoft.com/office/drawing/2014/main" id="{736106D9-D986-B24A-8CDC-B2F279FE334F}"/>
              </a:ext>
            </a:extLst>
          </p:cNvPr>
          <p:cNvSpPr>
            <a:spLocks noGrp="1"/>
          </p:cNvSpPr>
          <p:nvPr>
            <p:ph type="body" sz="quarter" idx="62" hasCustomPrompt="1"/>
          </p:nvPr>
        </p:nvSpPr>
        <p:spPr>
          <a:xfrm>
            <a:off x="6490702"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9" name="Picture Placeholder 3">
            <a:extLst>
              <a:ext uri="{FF2B5EF4-FFF2-40B4-BE49-F238E27FC236}">
                <a16:creationId xmlns:a16="http://schemas.microsoft.com/office/drawing/2014/main" id="{3C04F69D-76F7-F044-B01F-CEA7A55822A8}"/>
              </a:ext>
            </a:extLst>
          </p:cNvPr>
          <p:cNvSpPr>
            <a:spLocks noGrp="1"/>
          </p:cNvSpPr>
          <p:nvPr>
            <p:ph type="pic" sz="quarter" idx="63" hasCustomPrompt="1"/>
          </p:nvPr>
        </p:nvSpPr>
        <p:spPr>
          <a:xfrm>
            <a:off x="661988"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60" name="Text Placeholder 7">
            <a:extLst>
              <a:ext uri="{FF2B5EF4-FFF2-40B4-BE49-F238E27FC236}">
                <a16:creationId xmlns:a16="http://schemas.microsoft.com/office/drawing/2014/main" id="{50EDF07C-0018-5F40-85B9-8343D839BA6E}"/>
              </a:ext>
            </a:extLst>
          </p:cNvPr>
          <p:cNvSpPr>
            <a:spLocks noGrp="1"/>
          </p:cNvSpPr>
          <p:nvPr>
            <p:ph type="body" sz="quarter" idx="64" hasCustomPrompt="1"/>
          </p:nvPr>
        </p:nvSpPr>
        <p:spPr>
          <a:xfrm>
            <a:off x="661987"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1" name="Text Placeholder 7">
            <a:extLst>
              <a:ext uri="{FF2B5EF4-FFF2-40B4-BE49-F238E27FC236}">
                <a16:creationId xmlns:a16="http://schemas.microsoft.com/office/drawing/2014/main" id="{34DFBB84-A2D8-AC4B-BE4F-B1CF767EDDCA}"/>
              </a:ext>
            </a:extLst>
          </p:cNvPr>
          <p:cNvSpPr>
            <a:spLocks noGrp="1"/>
          </p:cNvSpPr>
          <p:nvPr>
            <p:ph type="body" sz="quarter" idx="65" hasCustomPrompt="1"/>
          </p:nvPr>
        </p:nvSpPr>
        <p:spPr>
          <a:xfrm>
            <a:off x="661988"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33" name="Picture Placeholder 3">
            <a:extLst>
              <a:ext uri="{FF2B5EF4-FFF2-40B4-BE49-F238E27FC236}">
                <a16:creationId xmlns:a16="http://schemas.microsoft.com/office/drawing/2014/main" id="{8679DD27-DF2F-FE44-B3C0-A25EBBDA3B4B}"/>
              </a:ext>
            </a:extLst>
          </p:cNvPr>
          <p:cNvSpPr>
            <a:spLocks noGrp="1"/>
          </p:cNvSpPr>
          <p:nvPr>
            <p:ph type="pic" sz="quarter" idx="78" hasCustomPrompt="1"/>
          </p:nvPr>
        </p:nvSpPr>
        <p:spPr>
          <a:xfrm>
            <a:off x="9409339"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34" name="Text Placeholder 7">
            <a:extLst>
              <a:ext uri="{FF2B5EF4-FFF2-40B4-BE49-F238E27FC236}">
                <a16:creationId xmlns:a16="http://schemas.microsoft.com/office/drawing/2014/main" id="{28A9DF11-A718-5941-A932-9D95191D5E39}"/>
              </a:ext>
            </a:extLst>
          </p:cNvPr>
          <p:cNvSpPr>
            <a:spLocks noGrp="1"/>
          </p:cNvSpPr>
          <p:nvPr>
            <p:ph type="body" sz="quarter" idx="79" hasCustomPrompt="1"/>
          </p:nvPr>
        </p:nvSpPr>
        <p:spPr>
          <a:xfrm>
            <a:off x="9409338"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35" name="Text Placeholder 7">
            <a:extLst>
              <a:ext uri="{FF2B5EF4-FFF2-40B4-BE49-F238E27FC236}">
                <a16:creationId xmlns:a16="http://schemas.microsoft.com/office/drawing/2014/main" id="{A5EDE181-9C43-EE45-B62C-026A7E74C7F6}"/>
              </a:ext>
            </a:extLst>
          </p:cNvPr>
          <p:cNvSpPr>
            <a:spLocks noGrp="1"/>
          </p:cNvSpPr>
          <p:nvPr>
            <p:ph type="body" sz="quarter" idx="80" hasCustomPrompt="1"/>
          </p:nvPr>
        </p:nvSpPr>
        <p:spPr>
          <a:xfrm>
            <a:off x="9409339"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37" name="Picture Placeholder 3">
            <a:extLst>
              <a:ext uri="{FF2B5EF4-FFF2-40B4-BE49-F238E27FC236}">
                <a16:creationId xmlns:a16="http://schemas.microsoft.com/office/drawing/2014/main" id="{79E63211-20BA-F848-AE00-5A9156BDB9FD}"/>
              </a:ext>
            </a:extLst>
          </p:cNvPr>
          <p:cNvSpPr>
            <a:spLocks noGrp="1"/>
          </p:cNvSpPr>
          <p:nvPr>
            <p:ph type="pic" sz="quarter" idx="81" hasCustomPrompt="1"/>
          </p:nvPr>
        </p:nvSpPr>
        <p:spPr>
          <a:xfrm>
            <a:off x="12327976"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38" name="Text Placeholder 7">
            <a:extLst>
              <a:ext uri="{FF2B5EF4-FFF2-40B4-BE49-F238E27FC236}">
                <a16:creationId xmlns:a16="http://schemas.microsoft.com/office/drawing/2014/main" id="{0CDEC530-D83A-3940-B87C-AE4EC0825237}"/>
              </a:ext>
            </a:extLst>
          </p:cNvPr>
          <p:cNvSpPr>
            <a:spLocks noGrp="1"/>
          </p:cNvSpPr>
          <p:nvPr>
            <p:ph type="body" sz="quarter" idx="82" hasCustomPrompt="1"/>
          </p:nvPr>
        </p:nvSpPr>
        <p:spPr>
          <a:xfrm>
            <a:off x="12327975"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39" name="Text Placeholder 7">
            <a:extLst>
              <a:ext uri="{FF2B5EF4-FFF2-40B4-BE49-F238E27FC236}">
                <a16:creationId xmlns:a16="http://schemas.microsoft.com/office/drawing/2014/main" id="{B870C242-99F1-1142-82CD-E0CAA344B091}"/>
              </a:ext>
            </a:extLst>
          </p:cNvPr>
          <p:cNvSpPr>
            <a:spLocks noGrp="1"/>
          </p:cNvSpPr>
          <p:nvPr>
            <p:ph type="body" sz="quarter" idx="83" hasCustomPrompt="1"/>
          </p:nvPr>
        </p:nvSpPr>
        <p:spPr>
          <a:xfrm>
            <a:off x="12327976"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5" name="Picture Placeholder 3">
            <a:extLst>
              <a:ext uri="{FF2B5EF4-FFF2-40B4-BE49-F238E27FC236}">
                <a16:creationId xmlns:a16="http://schemas.microsoft.com/office/drawing/2014/main" id="{17179E2D-F10B-2443-B710-78E15E3F4463}"/>
              </a:ext>
            </a:extLst>
          </p:cNvPr>
          <p:cNvSpPr>
            <a:spLocks noGrp="1"/>
          </p:cNvSpPr>
          <p:nvPr>
            <p:ph type="pic" sz="quarter" idx="84" hasCustomPrompt="1"/>
          </p:nvPr>
        </p:nvSpPr>
        <p:spPr>
          <a:xfrm>
            <a:off x="3574000"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6" name="Text Placeholder 7">
            <a:extLst>
              <a:ext uri="{FF2B5EF4-FFF2-40B4-BE49-F238E27FC236}">
                <a16:creationId xmlns:a16="http://schemas.microsoft.com/office/drawing/2014/main" id="{83C38A7D-29A9-0E4A-B1DC-B446AF2E554B}"/>
              </a:ext>
            </a:extLst>
          </p:cNvPr>
          <p:cNvSpPr>
            <a:spLocks noGrp="1"/>
          </p:cNvSpPr>
          <p:nvPr>
            <p:ph type="body" sz="quarter" idx="85" hasCustomPrompt="1"/>
          </p:nvPr>
        </p:nvSpPr>
        <p:spPr>
          <a:xfrm>
            <a:off x="3573999"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47" name="Text Placeholder 7">
            <a:extLst>
              <a:ext uri="{FF2B5EF4-FFF2-40B4-BE49-F238E27FC236}">
                <a16:creationId xmlns:a16="http://schemas.microsoft.com/office/drawing/2014/main" id="{54DDA67C-3593-0C4F-B85C-980CC99CD8C3}"/>
              </a:ext>
            </a:extLst>
          </p:cNvPr>
          <p:cNvSpPr>
            <a:spLocks noGrp="1"/>
          </p:cNvSpPr>
          <p:nvPr>
            <p:ph type="body" sz="quarter" idx="86" hasCustomPrompt="1"/>
          </p:nvPr>
        </p:nvSpPr>
        <p:spPr>
          <a:xfrm>
            <a:off x="3574000"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8" name="Picture Placeholder 3">
            <a:extLst>
              <a:ext uri="{FF2B5EF4-FFF2-40B4-BE49-F238E27FC236}">
                <a16:creationId xmlns:a16="http://schemas.microsoft.com/office/drawing/2014/main" id="{DE529591-1E82-1F42-A0B7-71751F56EC94}"/>
              </a:ext>
            </a:extLst>
          </p:cNvPr>
          <p:cNvSpPr>
            <a:spLocks noGrp="1"/>
          </p:cNvSpPr>
          <p:nvPr>
            <p:ph type="pic" sz="quarter" idx="87" hasCustomPrompt="1"/>
          </p:nvPr>
        </p:nvSpPr>
        <p:spPr>
          <a:xfrm>
            <a:off x="6490702"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9" name="Text Placeholder 7">
            <a:extLst>
              <a:ext uri="{FF2B5EF4-FFF2-40B4-BE49-F238E27FC236}">
                <a16:creationId xmlns:a16="http://schemas.microsoft.com/office/drawing/2014/main" id="{8D508CD2-6220-004E-8B52-DFD99E4D7682}"/>
              </a:ext>
            </a:extLst>
          </p:cNvPr>
          <p:cNvSpPr>
            <a:spLocks noGrp="1"/>
          </p:cNvSpPr>
          <p:nvPr>
            <p:ph type="body" sz="quarter" idx="88" hasCustomPrompt="1"/>
          </p:nvPr>
        </p:nvSpPr>
        <p:spPr>
          <a:xfrm>
            <a:off x="6490701"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6" name="Text Placeholder 7">
            <a:extLst>
              <a:ext uri="{FF2B5EF4-FFF2-40B4-BE49-F238E27FC236}">
                <a16:creationId xmlns:a16="http://schemas.microsoft.com/office/drawing/2014/main" id="{69118FF0-206B-464A-86DC-372E628AFD41}"/>
              </a:ext>
            </a:extLst>
          </p:cNvPr>
          <p:cNvSpPr>
            <a:spLocks noGrp="1"/>
          </p:cNvSpPr>
          <p:nvPr>
            <p:ph type="body" sz="quarter" idx="89" hasCustomPrompt="1"/>
          </p:nvPr>
        </p:nvSpPr>
        <p:spPr>
          <a:xfrm>
            <a:off x="6490702"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70" name="Picture Placeholder 3">
            <a:extLst>
              <a:ext uri="{FF2B5EF4-FFF2-40B4-BE49-F238E27FC236}">
                <a16:creationId xmlns:a16="http://schemas.microsoft.com/office/drawing/2014/main" id="{39CB9575-3F03-A04F-BD4B-4A9F9F5C469B}"/>
              </a:ext>
            </a:extLst>
          </p:cNvPr>
          <p:cNvSpPr>
            <a:spLocks noGrp="1"/>
          </p:cNvSpPr>
          <p:nvPr>
            <p:ph type="pic" sz="quarter" idx="90" hasCustomPrompt="1"/>
          </p:nvPr>
        </p:nvSpPr>
        <p:spPr>
          <a:xfrm>
            <a:off x="9409339"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77" name="Text Placeholder 7">
            <a:extLst>
              <a:ext uri="{FF2B5EF4-FFF2-40B4-BE49-F238E27FC236}">
                <a16:creationId xmlns:a16="http://schemas.microsoft.com/office/drawing/2014/main" id="{4CA8A2F5-D48A-0E4D-810E-536EC488DE7A}"/>
              </a:ext>
            </a:extLst>
          </p:cNvPr>
          <p:cNvSpPr>
            <a:spLocks noGrp="1"/>
          </p:cNvSpPr>
          <p:nvPr>
            <p:ph type="body" sz="quarter" idx="91" hasCustomPrompt="1"/>
          </p:nvPr>
        </p:nvSpPr>
        <p:spPr>
          <a:xfrm>
            <a:off x="9409338"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78" name="Text Placeholder 7">
            <a:extLst>
              <a:ext uri="{FF2B5EF4-FFF2-40B4-BE49-F238E27FC236}">
                <a16:creationId xmlns:a16="http://schemas.microsoft.com/office/drawing/2014/main" id="{489DBA73-0E4C-7844-841B-4BF26C1292AB}"/>
              </a:ext>
            </a:extLst>
          </p:cNvPr>
          <p:cNvSpPr>
            <a:spLocks noGrp="1"/>
          </p:cNvSpPr>
          <p:nvPr>
            <p:ph type="body" sz="quarter" idx="92" hasCustomPrompt="1"/>
          </p:nvPr>
        </p:nvSpPr>
        <p:spPr>
          <a:xfrm>
            <a:off x="9409339"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80" name="Picture Placeholder 3">
            <a:extLst>
              <a:ext uri="{FF2B5EF4-FFF2-40B4-BE49-F238E27FC236}">
                <a16:creationId xmlns:a16="http://schemas.microsoft.com/office/drawing/2014/main" id="{3F4F2F6C-C504-1346-B73D-CB2D23D2B1E9}"/>
              </a:ext>
            </a:extLst>
          </p:cNvPr>
          <p:cNvSpPr>
            <a:spLocks noGrp="1"/>
          </p:cNvSpPr>
          <p:nvPr>
            <p:ph type="pic" sz="quarter" idx="93" hasCustomPrompt="1"/>
          </p:nvPr>
        </p:nvSpPr>
        <p:spPr>
          <a:xfrm>
            <a:off x="12327976"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81" name="Text Placeholder 7">
            <a:extLst>
              <a:ext uri="{FF2B5EF4-FFF2-40B4-BE49-F238E27FC236}">
                <a16:creationId xmlns:a16="http://schemas.microsoft.com/office/drawing/2014/main" id="{A86C2390-D6F5-684C-A1C3-9F819ECB12B3}"/>
              </a:ext>
            </a:extLst>
          </p:cNvPr>
          <p:cNvSpPr>
            <a:spLocks noGrp="1"/>
          </p:cNvSpPr>
          <p:nvPr>
            <p:ph type="body" sz="quarter" idx="94" hasCustomPrompt="1"/>
          </p:nvPr>
        </p:nvSpPr>
        <p:spPr>
          <a:xfrm>
            <a:off x="12327975"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82" name="Text Placeholder 7">
            <a:extLst>
              <a:ext uri="{FF2B5EF4-FFF2-40B4-BE49-F238E27FC236}">
                <a16:creationId xmlns:a16="http://schemas.microsoft.com/office/drawing/2014/main" id="{CEE1D175-C0C3-3E4E-B90F-AE9036359533}"/>
              </a:ext>
            </a:extLst>
          </p:cNvPr>
          <p:cNvSpPr>
            <a:spLocks noGrp="1"/>
          </p:cNvSpPr>
          <p:nvPr>
            <p:ph type="body" sz="quarter" idx="95" hasCustomPrompt="1"/>
          </p:nvPr>
        </p:nvSpPr>
        <p:spPr>
          <a:xfrm>
            <a:off x="12327976"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 name="Footer Placeholder 2">
            <a:extLst>
              <a:ext uri="{FF2B5EF4-FFF2-40B4-BE49-F238E27FC236}">
                <a16:creationId xmlns:a16="http://schemas.microsoft.com/office/drawing/2014/main" id="{5D00C1BC-7945-31A0-7E02-2452A5F282A6}"/>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87894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duct Portfolio_2">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Title 6">
            <a:extLst>
              <a:ext uri="{FF2B5EF4-FFF2-40B4-BE49-F238E27FC236}">
                <a16:creationId xmlns:a16="http://schemas.microsoft.com/office/drawing/2014/main" id="{6FB26B53-AC81-D0DB-EF1A-FB0C4BAEF328}"/>
              </a:ext>
            </a:extLst>
          </p:cNvPr>
          <p:cNvSpPr>
            <a:spLocks noGrp="1"/>
          </p:cNvSpPr>
          <p:nvPr>
            <p:ph type="title" hasCustomPrompt="1"/>
          </p:nvPr>
        </p:nvSpPr>
        <p:spPr>
          <a:xfrm>
            <a:off x="663685" y="1123078"/>
            <a:ext cx="16559103" cy="1089372"/>
          </a:xfrm>
        </p:spPr>
        <p:txBody>
          <a:bodyPr/>
          <a:lstStyle>
            <a:lvl1pPr algn="l">
              <a:lnSpc>
                <a:spcPts val="6264"/>
              </a:lnSpc>
              <a:defRPr sz="5400">
                <a:solidFill>
                  <a:schemeClr val="tx1"/>
                </a:solidFill>
              </a:defRPr>
            </a:lvl1pPr>
          </a:lstStyle>
          <a:p>
            <a:r>
              <a:rPr lang="en-US"/>
              <a:t>Sed Hendrerit Consectetur</a:t>
            </a:r>
          </a:p>
        </p:txBody>
      </p:sp>
      <p:sp>
        <p:nvSpPr>
          <p:cNvPr id="50" name="Picture Placeholder 3">
            <a:extLst>
              <a:ext uri="{FF2B5EF4-FFF2-40B4-BE49-F238E27FC236}">
                <a16:creationId xmlns:a16="http://schemas.microsoft.com/office/drawing/2014/main" id="{C025FF3B-E832-7347-8C59-5D65B10CFE89}"/>
              </a:ext>
            </a:extLst>
          </p:cNvPr>
          <p:cNvSpPr>
            <a:spLocks noGrp="1"/>
          </p:cNvSpPr>
          <p:nvPr>
            <p:ph type="pic" sz="quarter" idx="32" hasCustomPrompt="1"/>
          </p:nvPr>
        </p:nvSpPr>
        <p:spPr>
          <a:xfrm>
            <a:off x="661988"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1" name="Text Placeholder 7">
            <a:extLst>
              <a:ext uri="{FF2B5EF4-FFF2-40B4-BE49-F238E27FC236}">
                <a16:creationId xmlns:a16="http://schemas.microsoft.com/office/drawing/2014/main" id="{61763D96-6CA5-A34D-9D94-9FF62FA90C02}"/>
              </a:ext>
            </a:extLst>
          </p:cNvPr>
          <p:cNvSpPr>
            <a:spLocks noGrp="1"/>
          </p:cNvSpPr>
          <p:nvPr>
            <p:ph type="body" sz="quarter" idx="37" hasCustomPrompt="1"/>
          </p:nvPr>
        </p:nvSpPr>
        <p:spPr>
          <a:xfrm>
            <a:off x="661987"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2" name="Text Placeholder 7">
            <a:extLst>
              <a:ext uri="{FF2B5EF4-FFF2-40B4-BE49-F238E27FC236}">
                <a16:creationId xmlns:a16="http://schemas.microsoft.com/office/drawing/2014/main" id="{F492891F-5C65-7F4A-AD3A-FDF5F53E42B9}"/>
              </a:ext>
            </a:extLst>
          </p:cNvPr>
          <p:cNvSpPr>
            <a:spLocks noGrp="1"/>
          </p:cNvSpPr>
          <p:nvPr>
            <p:ph type="body" sz="quarter" idx="38" hasCustomPrompt="1"/>
          </p:nvPr>
        </p:nvSpPr>
        <p:spPr>
          <a:xfrm>
            <a:off x="661988"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3" name="Picture Placeholder 3">
            <a:extLst>
              <a:ext uri="{FF2B5EF4-FFF2-40B4-BE49-F238E27FC236}">
                <a16:creationId xmlns:a16="http://schemas.microsoft.com/office/drawing/2014/main" id="{16661525-EF1F-2040-99BA-97C0D3A86384}"/>
              </a:ext>
            </a:extLst>
          </p:cNvPr>
          <p:cNvSpPr>
            <a:spLocks noGrp="1"/>
          </p:cNvSpPr>
          <p:nvPr>
            <p:ph type="pic" sz="quarter" idx="58" hasCustomPrompt="1"/>
          </p:nvPr>
        </p:nvSpPr>
        <p:spPr>
          <a:xfrm>
            <a:off x="3574000"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4" name="Text Placeholder 7">
            <a:extLst>
              <a:ext uri="{FF2B5EF4-FFF2-40B4-BE49-F238E27FC236}">
                <a16:creationId xmlns:a16="http://schemas.microsoft.com/office/drawing/2014/main" id="{A0E0013C-1A8B-074C-806D-B4D822422E3E}"/>
              </a:ext>
            </a:extLst>
          </p:cNvPr>
          <p:cNvSpPr>
            <a:spLocks noGrp="1"/>
          </p:cNvSpPr>
          <p:nvPr>
            <p:ph type="body" sz="quarter" idx="52" hasCustomPrompt="1"/>
          </p:nvPr>
        </p:nvSpPr>
        <p:spPr>
          <a:xfrm>
            <a:off x="3573999"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5" name="Text Placeholder 7">
            <a:extLst>
              <a:ext uri="{FF2B5EF4-FFF2-40B4-BE49-F238E27FC236}">
                <a16:creationId xmlns:a16="http://schemas.microsoft.com/office/drawing/2014/main" id="{997D13E6-A795-DF46-B386-813EE1FB00B4}"/>
              </a:ext>
            </a:extLst>
          </p:cNvPr>
          <p:cNvSpPr>
            <a:spLocks noGrp="1"/>
          </p:cNvSpPr>
          <p:nvPr>
            <p:ph type="body" sz="quarter" idx="59" hasCustomPrompt="1"/>
          </p:nvPr>
        </p:nvSpPr>
        <p:spPr>
          <a:xfrm>
            <a:off x="3574000"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6" name="Picture Placeholder 3">
            <a:extLst>
              <a:ext uri="{FF2B5EF4-FFF2-40B4-BE49-F238E27FC236}">
                <a16:creationId xmlns:a16="http://schemas.microsoft.com/office/drawing/2014/main" id="{5ED70A87-80AB-4D4E-A690-7D18DAF546A2}"/>
              </a:ext>
            </a:extLst>
          </p:cNvPr>
          <p:cNvSpPr>
            <a:spLocks noGrp="1"/>
          </p:cNvSpPr>
          <p:nvPr>
            <p:ph type="pic" sz="quarter" idx="60" hasCustomPrompt="1"/>
          </p:nvPr>
        </p:nvSpPr>
        <p:spPr>
          <a:xfrm>
            <a:off x="6490702"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7" name="Text Placeholder 7">
            <a:extLst>
              <a:ext uri="{FF2B5EF4-FFF2-40B4-BE49-F238E27FC236}">
                <a16:creationId xmlns:a16="http://schemas.microsoft.com/office/drawing/2014/main" id="{F6100C24-59C3-0446-B996-7BEE6BF9DAE6}"/>
              </a:ext>
            </a:extLst>
          </p:cNvPr>
          <p:cNvSpPr>
            <a:spLocks noGrp="1"/>
          </p:cNvSpPr>
          <p:nvPr>
            <p:ph type="body" sz="quarter" idx="61" hasCustomPrompt="1"/>
          </p:nvPr>
        </p:nvSpPr>
        <p:spPr>
          <a:xfrm>
            <a:off x="6490701"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8" name="Text Placeholder 7">
            <a:extLst>
              <a:ext uri="{FF2B5EF4-FFF2-40B4-BE49-F238E27FC236}">
                <a16:creationId xmlns:a16="http://schemas.microsoft.com/office/drawing/2014/main" id="{736106D9-D986-B24A-8CDC-B2F279FE334F}"/>
              </a:ext>
            </a:extLst>
          </p:cNvPr>
          <p:cNvSpPr>
            <a:spLocks noGrp="1"/>
          </p:cNvSpPr>
          <p:nvPr>
            <p:ph type="body" sz="quarter" idx="62" hasCustomPrompt="1"/>
          </p:nvPr>
        </p:nvSpPr>
        <p:spPr>
          <a:xfrm>
            <a:off x="6490702"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9" name="Picture Placeholder 3">
            <a:extLst>
              <a:ext uri="{FF2B5EF4-FFF2-40B4-BE49-F238E27FC236}">
                <a16:creationId xmlns:a16="http://schemas.microsoft.com/office/drawing/2014/main" id="{3C04F69D-76F7-F044-B01F-CEA7A55822A8}"/>
              </a:ext>
            </a:extLst>
          </p:cNvPr>
          <p:cNvSpPr>
            <a:spLocks noGrp="1"/>
          </p:cNvSpPr>
          <p:nvPr>
            <p:ph type="pic" sz="quarter" idx="63" hasCustomPrompt="1"/>
          </p:nvPr>
        </p:nvSpPr>
        <p:spPr>
          <a:xfrm>
            <a:off x="661988"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60" name="Text Placeholder 7">
            <a:extLst>
              <a:ext uri="{FF2B5EF4-FFF2-40B4-BE49-F238E27FC236}">
                <a16:creationId xmlns:a16="http://schemas.microsoft.com/office/drawing/2014/main" id="{50EDF07C-0018-5F40-85B9-8343D839BA6E}"/>
              </a:ext>
            </a:extLst>
          </p:cNvPr>
          <p:cNvSpPr>
            <a:spLocks noGrp="1"/>
          </p:cNvSpPr>
          <p:nvPr>
            <p:ph type="body" sz="quarter" idx="64" hasCustomPrompt="1"/>
          </p:nvPr>
        </p:nvSpPr>
        <p:spPr>
          <a:xfrm>
            <a:off x="661987"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1" name="Text Placeholder 7">
            <a:extLst>
              <a:ext uri="{FF2B5EF4-FFF2-40B4-BE49-F238E27FC236}">
                <a16:creationId xmlns:a16="http://schemas.microsoft.com/office/drawing/2014/main" id="{34DFBB84-A2D8-AC4B-BE4F-B1CF767EDDCA}"/>
              </a:ext>
            </a:extLst>
          </p:cNvPr>
          <p:cNvSpPr>
            <a:spLocks noGrp="1"/>
          </p:cNvSpPr>
          <p:nvPr>
            <p:ph type="body" sz="quarter" idx="65" hasCustomPrompt="1"/>
          </p:nvPr>
        </p:nvSpPr>
        <p:spPr>
          <a:xfrm>
            <a:off x="661988"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62" name="Picture Placeholder 3">
            <a:extLst>
              <a:ext uri="{FF2B5EF4-FFF2-40B4-BE49-F238E27FC236}">
                <a16:creationId xmlns:a16="http://schemas.microsoft.com/office/drawing/2014/main" id="{7504DA70-8BD2-D640-B3B2-9FBD612DDBD3}"/>
              </a:ext>
            </a:extLst>
          </p:cNvPr>
          <p:cNvSpPr>
            <a:spLocks noGrp="1"/>
          </p:cNvSpPr>
          <p:nvPr>
            <p:ph type="pic" sz="quarter" idx="66" hasCustomPrompt="1"/>
          </p:nvPr>
        </p:nvSpPr>
        <p:spPr>
          <a:xfrm>
            <a:off x="3579838" y="6146007"/>
            <a:ext cx="5502413" cy="2592386"/>
          </a:xfrm>
          <a:solidFill>
            <a:srgbClr val="BDBEBD"/>
          </a:solidFill>
        </p:spPr>
        <p:txBody>
          <a:bodyPr anchor="ctr"/>
          <a:lstStyle>
            <a:lvl1pPr algn="ctr">
              <a:defRPr>
                <a:solidFill>
                  <a:schemeClr val="bg1"/>
                </a:solidFill>
              </a:defRPr>
            </a:lvl1pPr>
          </a:lstStyle>
          <a:p>
            <a:r>
              <a:rPr lang="en-GB"/>
              <a:t>Click icon to place</a:t>
            </a:r>
          </a:p>
        </p:txBody>
      </p:sp>
      <p:sp>
        <p:nvSpPr>
          <p:cNvPr id="63" name="Text Placeholder 7">
            <a:extLst>
              <a:ext uri="{FF2B5EF4-FFF2-40B4-BE49-F238E27FC236}">
                <a16:creationId xmlns:a16="http://schemas.microsoft.com/office/drawing/2014/main" id="{BF54EE02-85C6-F842-BCA3-0D0EBB3326BB}"/>
              </a:ext>
            </a:extLst>
          </p:cNvPr>
          <p:cNvSpPr>
            <a:spLocks noGrp="1"/>
          </p:cNvSpPr>
          <p:nvPr>
            <p:ph type="body" sz="quarter" idx="67" hasCustomPrompt="1"/>
          </p:nvPr>
        </p:nvSpPr>
        <p:spPr>
          <a:xfrm>
            <a:off x="3579838"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4" name="Text Placeholder 7">
            <a:extLst>
              <a:ext uri="{FF2B5EF4-FFF2-40B4-BE49-F238E27FC236}">
                <a16:creationId xmlns:a16="http://schemas.microsoft.com/office/drawing/2014/main" id="{D179D5A4-7EBB-2046-9A25-16B9F20641CD}"/>
              </a:ext>
            </a:extLst>
          </p:cNvPr>
          <p:cNvSpPr>
            <a:spLocks noGrp="1"/>
          </p:cNvSpPr>
          <p:nvPr>
            <p:ph type="body" sz="quarter" idx="68" hasCustomPrompt="1"/>
          </p:nvPr>
        </p:nvSpPr>
        <p:spPr>
          <a:xfrm>
            <a:off x="3579839"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65" name="Picture Placeholder 3">
            <a:extLst>
              <a:ext uri="{FF2B5EF4-FFF2-40B4-BE49-F238E27FC236}">
                <a16:creationId xmlns:a16="http://schemas.microsoft.com/office/drawing/2014/main" id="{17195331-B10A-5547-99E7-04A260169326}"/>
              </a:ext>
            </a:extLst>
          </p:cNvPr>
          <p:cNvSpPr>
            <a:spLocks noGrp="1"/>
          </p:cNvSpPr>
          <p:nvPr>
            <p:ph type="pic" sz="quarter" idx="69" hasCustomPrompt="1"/>
          </p:nvPr>
        </p:nvSpPr>
        <p:spPr>
          <a:xfrm>
            <a:off x="9407404" y="2581277"/>
            <a:ext cx="5502413" cy="2592386"/>
          </a:xfrm>
          <a:solidFill>
            <a:srgbClr val="BDBEBD"/>
          </a:solidFill>
        </p:spPr>
        <p:txBody>
          <a:bodyPr anchor="ctr"/>
          <a:lstStyle>
            <a:lvl1pPr algn="ctr">
              <a:defRPr>
                <a:solidFill>
                  <a:schemeClr val="bg1"/>
                </a:solidFill>
              </a:defRPr>
            </a:lvl1pPr>
          </a:lstStyle>
          <a:p>
            <a:r>
              <a:rPr lang="en-GB"/>
              <a:t>Click icon to place</a:t>
            </a:r>
          </a:p>
        </p:txBody>
      </p:sp>
      <p:sp>
        <p:nvSpPr>
          <p:cNvPr id="68" name="Text Placeholder 7">
            <a:extLst>
              <a:ext uri="{FF2B5EF4-FFF2-40B4-BE49-F238E27FC236}">
                <a16:creationId xmlns:a16="http://schemas.microsoft.com/office/drawing/2014/main" id="{783BC515-CB42-C144-8260-FFDF85163C1E}"/>
              </a:ext>
            </a:extLst>
          </p:cNvPr>
          <p:cNvSpPr>
            <a:spLocks noGrp="1"/>
          </p:cNvSpPr>
          <p:nvPr>
            <p:ph type="body" sz="quarter" idx="70" hasCustomPrompt="1"/>
          </p:nvPr>
        </p:nvSpPr>
        <p:spPr>
          <a:xfrm>
            <a:off x="9408923"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9" name="Text Placeholder 7">
            <a:extLst>
              <a:ext uri="{FF2B5EF4-FFF2-40B4-BE49-F238E27FC236}">
                <a16:creationId xmlns:a16="http://schemas.microsoft.com/office/drawing/2014/main" id="{A210847F-5010-A84F-AFD1-98A12370FC08}"/>
              </a:ext>
            </a:extLst>
          </p:cNvPr>
          <p:cNvSpPr>
            <a:spLocks noGrp="1"/>
          </p:cNvSpPr>
          <p:nvPr>
            <p:ph type="body" sz="quarter" idx="71" hasCustomPrompt="1"/>
          </p:nvPr>
        </p:nvSpPr>
        <p:spPr>
          <a:xfrm>
            <a:off x="9408924"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71" name="Picture Placeholder 3">
            <a:extLst>
              <a:ext uri="{FF2B5EF4-FFF2-40B4-BE49-F238E27FC236}">
                <a16:creationId xmlns:a16="http://schemas.microsoft.com/office/drawing/2014/main" id="{983D908F-942B-0E47-82C6-5BFA19C1FECD}"/>
              </a:ext>
            </a:extLst>
          </p:cNvPr>
          <p:cNvSpPr>
            <a:spLocks noGrp="1"/>
          </p:cNvSpPr>
          <p:nvPr>
            <p:ph type="pic" sz="quarter" idx="72" hasCustomPrompt="1"/>
          </p:nvPr>
        </p:nvSpPr>
        <p:spPr>
          <a:xfrm>
            <a:off x="9407401" y="6152396"/>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72" name="Text Placeholder 7">
            <a:extLst>
              <a:ext uri="{FF2B5EF4-FFF2-40B4-BE49-F238E27FC236}">
                <a16:creationId xmlns:a16="http://schemas.microsoft.com/office/drawing/2014/main" id="{FDE7E9E4-73CD-7946-A9A3-0B6C1000D8A5}"/>
              </a:ext>
            </a:extLst>
          </p:cNvPr>
          <p:cNvSpPr>
            <a:spLocks noGrp="1"/>
          </p:cNvSpPr>
          <p:nvPr>
            <p:ph type="body" sz="quarter" idx="73" hasCustomPrompt="1"/>
          </p:nvPr>
        </p:nvSpPr>
        <p:spPr>
          <a:xfrm>
            <a:off x="9401109"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73" name="Text Placeholder 7">
            <a:extLst>
              <a:ext uri="{FF2B5EF4-FFF2-40B4-BE49-F238E27FC236}">
                <a16:creationId xmlns:a16="http://schemas.microsoft.com/office/drawing/2014/main" id="{DE3464F8-592C-3F4E-A469-4569B7270806}"/>
              </a:ext>
            </a:extLst>
          </p:cNvPr>
          <p:cNvSpPr>
            <a:spLocks noGrp="1"/>
          </p:cNvSpPr>
          <p:nvPr>
            <p:ph type="body" sz="quarter" idx="74" hasCustomPrompt="1"/>
          </p:nvPr>
        </p:nvSpPr>
        <p:spPr>
          <a:xfrm>
            <a:off x="9401110"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74" name="Picture Placeholder 3">
            <a:extLst>
              <a:ext uri="{FF2B5EF4-FFF2-40B4-BE49-F238E27FC236}">
                <a16:creationId xmlns:a16="http://schemas.microsoft.com/office/drawing/2014/main" id="{B89A8752-5C55-144D-B1DC-FE3E80B4DD01}"/>
              </a:ext>
            </a:extLst>
          </p:cNvPr>
          <p:cNvSpPr>
            <a:spLocks noGrp="1"/>
          </p:cNvSpPr>
          <p:nvPr>
            <p:ph type="pic" sz="quarter" idx="75" hasCustomPrompt="1"/>
          </p:nvPr>
        </p:nvSpPr>
        <p:spPr>
          <a:xfrm>
            <a:off x="12318267" y="6152396"/>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75" name="Text Placeholder 7">
            <a:extLst>
              <a:ext uri="{FF2B5EF4-FFF2-40B4-BE49-F238E27FC236}">
                <a16:creationId xmlns:a16="http://schemas.microsoft.com/office/drawing/2014/main" id="{30A6CF15-53AA-FC43-9B5E-3CBC32758AA5}"/>
              </a:ext>
            </a:extLst>
          </p:cNvPr>
          <p:cNvSpPr>
            <a:spLocks noGrp="1"/>
          </p:cNvSpPr>
          <p:nvPr>
            <p:ph type="body" sz="quarter" idx="76" hasCustomPrompt="1"/>
          </p:nvPr>
        </p:nvSpPr>
        <p:spPr>
          <a:xfrm>
            <a:off x="12318266"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76" name="Text Placeholder 7">
            <a:extLst>
              <a:ext uri="{FF2B5EF4-FFF2-40B4-BE49-F238E27FC236}">
                <a16:creationId xmlns:a16="http://schemas.microsoft.com/office/drawing/2014/main" id="{B74845DE-C021-6144-8B50-7D1938E31CE3}"/>
              </a:ext>
            </a:extLst>
          </p:cNvPr>
          <p:cNvSpPr>
            <a:spLocks noGrp="1"/>
          </p:cNvSpPr>
          <p:nvPr>
            <p:ph type="body" sz="quarter" idx="77" hasCustomPrompt="1"/>
          </p:nvPr>
        </p:nvSpPr>
        <p:spPr>
          <a:xfrm>
            <a:off x="12318267"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 name="Footer Placeholder 2">
            <a:extLst>
              <a:ext uri="{FF2B5EF4-FFF2-40B4-BE49-F238E27FC236}">
                <a16:creationId xmlns:a16="http://schemas.microsoft.com/office/drawing/2014/main" id="{5AD11650-0BB3-8141-CE8F-C207E4199024}"/>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4276359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duct Portfolio_3">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Title 6">
            <a:extLst>
              <a:ext uri="{FF2B5EF4-FFF2-40B4-BE49-F238E27FC236}">
                <a16:creationId xmlns:a16="http://schemas.microsoft.com/office/drawing/2014/main" id="{6FB26B53-AC81-D0DB-EF1A-FB0C4BAEF328}"/>
              </a:ext>
            </a:extLst>
          </p:cNvPr>
          <p:cNvSpPr>
            <a:spLocks noGrp="1"/>
          </p:cNvSpPr>
          <p:nvPr>
            <p:ph type="title" hasCustomPrompt="1"/>
          </p:nvPr>
        </p:nvSpPr>
        <p:spPr>
          <a:xfrm>
            <a:off x="663685" y="1123078"/>
            <a:ext cx="16559103" cy="1089372"/>
          </a:xfrm>
        </p:spPr>
        <p:txBody>
          <a:bodyPr/>
          <a:lstStyle>
            <a:lvl1pPr algn="l">
              <a:lnSpc>
                <a:spcPts val="6264"/>
              </a:lnSpc>
              <a:defRPr sz="5400">
                <a:solidFill>
                  <a:schemeClr val="tx1"/>
                </a:solidFill>
              </a:defRPr>
            </a:lvl1pPr>
          </a:lstStyle>
          <a:p>
            <a:r>
              <a:rPr lang="en-US"/>
              <a:t>Sed Hendrerit Consectetur</a:t>
            </a:r>
          </a:p>
        </p:txBody>
      </p:sp>
      <p:sp>
        <p:nvSpPr>
          <p:cNvPr id="18" name="Picture Placeholder 3">
            <a:extLst>
              <a:ext uri="{FF2B5EF4-FFF2-40B4-BE49-F238E27FC236}">
                <a16:creationId xmlns:a16="http://schemas.microsoft.com/office/drawing/2014/main" id="{FD712F3C-53A0-F9D7-703E-F17DF10096CE}"/>
              </a:ext>
            </a:extLst>
          </p:cNvPr>
          <p:cNvSpPr>
            <a:spLocks noGrp="1"/>
          </p:cNvSpPr>
          <p:nvPr>
            <p:ph type="pic" sz="quarter" idx="32" hasCustomPrompt="1"/>
          </p:nvPr>
        </p:nvSpPr>
        <p:spPr>
          <a:xfrm>
            <a:off x="661988"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23" name="Text Placeholder 7">
            <a:extLst>
              <a:ext uri="{FF2B5EF4-FFF2-40B4-BE49-F238E27FC236}">
                <a16:creationId xmlns:a16="http://schemas.microsoft.com/office/drawing/2014/main" id="{5D1C4E5E-4841-DC33-D1DD-28BB28A2DB61}"/>
              </a:ext>
            </a:extLst>
          </p:cNvPr>
          <p:cNvSpPr>
            <a:spLocks noGrp="1"/>
          </p:cNvSpPr>
          <p:nvPr>
            <p:ph type="body" sz="quarter" idx="37" hasCustomPrompt="1"/>
          </p:nvPr>
        </p:nvSpPr>
        <p:spPr>
          <a:xfrm>
            <a:off x="661987"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24" name="Text Placeholder 7">
            <a:extLst>
              <a:ext uri="{FF2B5EF4-FFF2-40B4-BE49-F238E27FC236}">
                <a16:creationId xmlns:a16="http://schemas.microsoft.com/office/drawing/2014/main" id="{C288AE9A-56BC-F7A1-F175-8F8B4D48FC87}"/>
              </a:ext>
            </a:extLst>
          </p:cNvPr>
          <p:cNvSpPr>
            <a:spLocks noGrp="1"/>
          </p:cNvSpPr>
          <p:nvPr>
            <p:ph type="body" sz="quarter" idx="38" hasCustomPrompt="1"/>
          </p:nvPr>
        </p:nvSpPr>
        <p:spPr>
          <a:xfrm>
            <a:off x="661988"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4" name="Picture Placeholder 3">
            <a:extLst>
              <a:ext uri="{FF2B5EF4-FFF2-40B4-BE49-F238E27FC236}">
                <a16:creationId xmlns:a16="http://schemas.microsoft.com/office/drawing/2014/main" id="{F5D1E8BF-D139-D245-9F1D-4D698137DDE7}"/>
              </a:ext>
            </a:extLst>
          </p:cNvPr>
          <p:cNvSpPr>
            <a:spLocks noGrp="1"/>
          </p:cNvSpPr>
          <p:nvPr>
            <p:ph type="pic" sz="quarter" idx="51" hasCustomPrompt="1"/>
          </p:nvPr>
        </p:nvSpPr>
        <p:spPr>
          <a:xfrm>
            <a:off x="3574000"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5" name="Text Placeholder 7">
            <a:extLst>
              <a:ext uri="{FF2B5EF4-FFF2-40B4-BE49-F238E27FC236}">
                <a16:creationId xmlns:a16="http://schemas.microsoft.com/office/drawing/2014/main" id="{AF4FDA68-941B-CE4E-A1E7-B32B16D64A8C}"/>
              </a:ext>
            </a:extLst>
          </p:cNvPr>
          <p:cNvSpPr>
            <a:spLocks noGrp="1"/>
          </p:cNvSpPr>
          <p:nvPr>
            <p:ph type="body" sz="quarter" idx="52" hasCustomPrompt="1"/>
          </p:nvPr>
        </p:nvSpPr>
        <p:spPr>
          <a:xfrm>
            <a:off x="3573999"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46" name="Text Placeholder 7">
            <a:extLst>
              <a:ext uri="{FF2B5EF4-FFF2-40B4-BE49-F238E27FC236}">
                <a16:creationId xmlns:a16="http://schemas.microsoft.com/office/drawing/2014/main" id="{458FB68B-E910-5948-85DF-EF65B3C234B9}"/>
              </a:ext>
            </a:extLst>
          </p:cNvPr>
          <p:cNvSpPr>
            <a:spLocks noGrp="1"/>
          </p:cNvSpPr>
          <p:nvPr>
            <p:ph type="body" sz="quarter" idx="53" hasCustomPrompt="1"/>
          </p:nvPr>
        </p:nvSpPr>
        <p:spPr>
          <a:xfrm>
            <a:off x="3574000"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8" name="Picture Placeholder 3">
            <a:extLst>
              <a:ext uri="{FF2B5EF4-FFF2-40B4-BE49-F238E27FC236}">
                <a16:creationId xmlns:a16="http://schemas.microsoft.com/office/drawing/2014/main" id="{317D02C5-329E-E245-BEFC-489C57A063DF}"/>
              </a:ext>
            </a:extLst>
          </p:cNvPr>
          <p:cNvSpPr>
            <a:spLocks noGrp="1"/>
          </p:cNvSpPr>
          <p:nvPr>
            <p:ph type="pic" sz="quarter" idx="54" hasCustomPrompt="1"/>
          </p:nvPr>
        </p:nvSpPr>
        <p:spPr>
          <a:xfrm>
            <a:off x="6490702"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9" name="Text Placeholder 7">
            <a:extLst>
              <a:ext uri="{FF2B5EF4-FFF2-40B4-BE49-F238E27FC236}">
                <a16:creationId xmlns:a16="http://schemas.microsoft.com/office/drawing/2014/main" id="{4E7DF8DF-1BC7-C941-A3F1-EE25AE17715D}"/>
              </a:ext>
            </a:extLst>
          </p:cNvPr>
          <p:cNvSpPr>
            <a:spLocks noGrp="1"/>
          </p:cNvSpPr>
          <p:nvPr>
            <p:ph type="body" sz="quarter" idx="55" hasCustomPrompt="1"/>
          </p:nvPr>
        </p:nvSpPr>
        <p:spPr>
          <a:xfrm>
            <a:off x="6490701"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0" name="Text Placeholder 7">
            <a:extLst>
              <a:ext uri="{FF2B5EF4-FFF2-40B4-BE49-F238E27FC236}">
                <a16:creationId xmlns:a16="http://schemas.microsoft.com/office/drawing/2014/main" id="{1FBC9439-5FCD-574F-ADCF-BB0B915D91DD}"/>
              </a:ext>
            </a:extLst>
          </p:cNvPr>
          <p:cNvSpPr>
            <a:spLocks noGrp="1"/>
          </p:cNvSpPr>
          <p:nvPr>
            <p:ph type="body" sz="quarter" idx="56" hasCustomPrompt="1"/>
          </p:nvPr>
        </p:nvSpPr>
        <p:spPr>
          <a:xfrm>
            <a:off x="6490702"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3" name="Picture Placeholder 3">
            <a:extLst>
              <a:ext uri="{FF2B5EF4-FFF2-40B4-BE49-F238E27FC236}">
                <a16:creationId xmlns:a16="http://schemas.microsoft.com/office/drawing/2014/main" id="{332E1C9F-B5AE-EC43-B314-94432755635D}"/>
              </a:ext>
            </a:extLst>
          </p:cNvPr>
          <p:cNvSpPr>
            <a:spLocks noGrp="1"/>
          </p:cNvSpPr>
          <p:nvPr>
            <p:ph type="pic" sz="quarter" idx="57" hasCustomPrompt="1"/>
          </p:nvPr>
        </p:nvSpPr>
        <p:spPr>
          <a:xfrm>
            <a:off x="9444029" y="2581277"/>
            <a:ext cx="7780346" cy="6157116"/>
          </a:xfrm>
          <a:solidFill>
            <a:srgbClr val="BDBEBD"/>
          </a:solidFill>
        </p:spPr>
        <p:txBody>
          <a:bodyPr anchor="ctr"/>
          <a:lstStyle>
            <a:lvl1pPr algn="ctr">
              <a:defRPr>
                <a:solidFill>
                  <a:schemeClr val="bg1"/>
                </a:solidFill>
              </a:defRPr>
            </a:lvl1pPr>
          </a:lstStyle>
          <a:p>
            <a:r>
              <a:rPr lang="en-GB"/>
              <a:t>Click icon to place image </a:t>
            </a:r>
          </a:p>
        </p:txBody>
      </p:sp>
      <p:sp>
        <p:nvSpPr>
          <p:cNvPr id="54" name="Picture Placeholder 3">
            <a:extLst>
              <a:ext uri="{FF2B5EF4-FFF2-40B4-BE49-F238E27FC236}">
                <a16:creationId xmlns:a16="http://schemas.microsoft.com/office/drawing/2014/main" id="{764D533C-644F-5A42-BF03-E0E164D06551}"/>
              </a:ext>
            </a:extLst>
          </p:cNvPr>
          <p:cNvSpPr>
            <a:spLocks noGrp="1"/>
          </p:cNvSpPr>
          <p:nvPr>
            <p:ph type="pic" sz="quarter" idx="58" hasCustomPrompt="1"/>
          </p:nvPr>
        </p:nvSpPr>
        <p:spPr>
          <a:xfrm>
            <a:off x="661988"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5" name="Text Placeholder 7">
            <a:extLst>
              <a:ext uri="{FF2B5EF4-FFF2-40B4-BE49-F238E27FC236}">
                <a16:creationId xmlns:a16="http://schemas.microsoft.com/office/drawing/2014/main" id="{D2FB8A09-6318-2D4F-A19C-BDD3F9EC09F9}"/>
              </a:ext>
            </a:extLst>
          </p:cNvPr>
          <p:cNvSpPr>
            <a:spLocks noGrp="1"/>
          </p:cNvSpPr>
          <p:nvPr>
            <p:ph type="body" sz="quarter" idx="59" hasCustomPrompt="1"/>
          </p:nvPr>
        </p:nvSpPr>
        <p:spPr>
          <a:xfrm>
            <a:off x="661987"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6" name="Text Placeholder 7">
            <a:extLst>
              <a:ext uri="{FF2B5EF4-FFF2-40B4-BE49-F238E27FC236}">
                <a16:creationId xmlns:a16="http://schemas.microsoft.com/office/drawing/2014/main" id="{481A3667-7F9D-EA47-BAE7-00F01351D6DD}"/>
              </a:ext>
            </a:extLst>
          </p:cNvPr>
          <p:cNvSpPr>
            <a:spLocks noGrp="1"/>
          </p:cNvSpPr>
          <p:nvPr>
            <p:ph type="body" sz="quarter" idx="60" hasCustomPrompt="1"/>
          </p:nvPr>
        </p:nvSpPr>
        <p:spPr>
          <a:xfrm>
            <a:off x="661988"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8" name="Picture Placeholder 3">
            <a:extLst>
              <a:ext uri="{FF2B5EF4-FFF2-40B4-BE49-F238E27FC236}">
                <a16:creationId xmlns:a16="http://schemas.microsoft.com/office/drawing/2014/main" id="{4D2315E7-27AC-A34B-8F6B-05ABC763D5F5}"/>
              </a:ext>
            </a:extLst>
          </p:cNvPr>
          <p:cNvSpPr>
            <a:spLocks noGrp="1"/>
          </p:cNvSpPr>
          <p:nvPr>
            <p:ph type="pic" sz="quarter" idx="61" hasCustomPrompt="1"/>
          </p:nvPr>
        </p:nvSpPr>
        <p:spPr>
          <a:xfrm>
            <a:off x="3579839"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9" name="Text Placeholder 7">
            <a:extLst>
              <a:ext uri="{FF2B5EF4-FFF2-40B4-BE49-F238E27FC236}">
                <a16:creationId xmlns:a16="http://schemas.microsoft.com/office/drawing/2014/main" id="{DBD86577-7583-8D45-9EB0-CFA957D33C7A}"/>
              </a:ext>
            </a:extLst>
          </p:cNvPr>
          <p:cNvSpPr>
            <a:spLocks noGrp="1"/>
          </p:cNvSpPr>
          <p:nvPr>
            <p:ph type="body" sz="quarter" idx="62" hasCustomPrompt="1"/>
          </p:nvPr>
        </p:nvSpPr>
        <p:spPr>
          <a:xfrm>
            <a:off x="3579838"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0" name="Text Placeholder 7">
            <a:extLst>
              <a:ext uri="{FF2B5EF4-FFF2-40B4-BE49-F238E27FC236}">
                <a16:creationId xmlns:a16="http://schemas.microsoft.com/office/drawing/2014/main" id="{6C6BF608-21D0-7243-9121-86BEB67F8A2F}"/>
              </a:ext>
            </a:extLst>
          </p:cNvPr>
          <p:cNvSpPr>
            <a:spLocks noGrp="1"/>
          </p:cNvSpPr>
          <p:nvPr>
            <p:ph type="body" sz="quarter" idx="63" hasCustomPrompt="1"/>
          </p:nvPr>
        </p:nvSpPr>
        <p:spPr>
          <a:xfrm>
            <a:off x="3579839"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62" name="Picture Placeholder 3">
            <a:extLst>
              <a:ext uri="{FF2B5EF4-FFF2-40B4-BE49-F238E27FC236}">
                <a16:creationId xmlns:a16="http://schemas.microsoft.com/office/drawing/2014/main" id="{AD522E01-8B09-AC4F-9E7E-8FC9DF55A3CB}"/>
              </a:ext>
            </a:extLst>
          </p:cNvPr>
          <p:cNvSpPr>
            <a:spLocks noGrp="1"/>
          </p:cNvSpPr>
          <p:nvPr>
            <p:ph type="pic" sz="quarter" idx="64" hasCustomPrompt="1"/>
          </p:nvPr>
        </p:nvSpPr>
        <p:spPr>
          <a:xfrm>
            <a:off x="6494852"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63" name="Text Placeholder 7">
            <a:extLst>
              <a:ext uri="{FF2B5EF4-FFF2-40B4-BE49-F238E27FC236}">
                <a16:creationId xmlns:a16="http://schemas.microsoft.com/office/drawing/2014/main" id="{6EAE40E7-5A8E-464D-B028-5138D3058CF9}"/>
              </a:ext>
            </a:extLst>
          </p:cNvPr>
          <p:cNvSpPr>
            <a:spLocks noGrp="1"/>
          </p:cNvSpPr>
          <p:nvPr>
            <p:ph type="body" sz="quarter" idx="65" hasCustomPrompt="1"/>
          </p:nvPr>
        </p:nvSpPr>
        <p:spPr>
          <a:xfrm>
            <a:off x="6494851"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4" name="Text Placeholder 7">
            <a:extLst>
              <a:ext uri="{FF2B5EF4-FFF2-40B4-BE49-F238E27FC236}">
                <a16:creationId xmlns:a16="http://schemas.microsoft.com/office/drawing/2014/main" id="{39F153BA-F597-5943-8428-66D0CC3C3703}"/>
              </a:ext>
            </a:extLst>
          </p:cNvPr>
          <p:cNvSpPr>
            <a:spLocks noGrp="1"/>
          </p:cNvSpPr>
          <p:nvPr>
            <p:ph type="body" sz="quarter" idx="66" hasCustomPrompt="1"/>
          </p:nvPr>
        </p:nvSpPr>
        <p:spPr>
          <a:xfrm>
            <a:off x="6494852"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66" name="Text Placeholder 7">
            <a:extLst>
              <a:ext uri="{FF2B5EF4-FFF2-40B4-BE49-F238E27FC236}">
                <a16:creationId xmlns:a16="http://schemas.microsoft.com/office/drawing/2014/main" id="{DF10FE6F-4D1B-9643-94FA-84C25D1BAF28}"/>
              </a:ext>
            </a:extLst>
          </p:cNvPr>
          <p:cNvSpPr>
            <a:spLocks noGrp="1"/>
          </p:cNvSpPr>
          <p:nvPr>
            <p:ph type="body" sz="quarter" idx="67" hasCustomPrompt="1"/>
          </p:nvPr>
        </p:nvSpPr>
        <p:spPr>
          <a:xfrm>
            <a:off x="9430556"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7" name="Text Placeholder 7">
            <a:extLst>
              <a:ext uri="{FF2B5EF4-FFF2-40B4-BE49-F238E27FC236}">
                <a16:creationId xmlns:a16="http://schemas.microsoft.com/office/drawing/2014/main" id="{C23EA979-70E8-B345-88DE-EF15D609E2A2}"/>
              </a:ext>
            </a:extLst>
          </p:cNvPr>
          <p:cNvSpPr>
            <a:spLocks noGrp="1"/>
          </p:cNvSpPr>
          <p:nvPr>
            <p:ph type="body" sz="quarter" idx="68" hasCustomPrompt="1"/>
          </p:nvPr>
        </p:nvSpPr>
        <p:spPr>
          <a:xfrm>
            <a:off x="9430557"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 name="Footer Placeholder 2">
            <a:extLst>
              <a:ext uri="{FF2B5EF4-FFF2-40B4-BE49-F238E27FC236}">
                <a16:creationId xmlns:a16="http://schemas.microsoft.com/office/drawing/2014/main" id="{E26CF229-554B-186B-632E-DAA1A40BA5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6140776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duct Portfolio_4">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Title 6">
            <a:extLst>
              <a:ext uri="{FF2B5EF4-FFF2-40B4-BE49-F238E27FC236}">
                <a16:creationId xmlns:a16="http://schemas.microsoft.com/office/drawing/2014/main" id="{6FB26B53-AC81-D0DB-EF1A-FB0C4BAEF328}"/>
              </a:ext>
            </a:extLst>
          </p:cNvPr>
          <p:cNvSpPr>
            <a:spLocks noGrp="1"/>
          </p:cNvSpPr>
          <p:nvPr>
            <p:ph type="title" hasCustomPrompt="1"/>
          </p:nvPr>
        </p:nvSpPr>
        <p:spPr>
          <a:xfrm>
            <a:off x="663685" y="1123078"/>
            <a:ext cx="16559103" cy="1089372"/>
          </a:xfrm>
        </p:spPr>
        <p:txBody>
          <a:bodyPr/>
          <a:lstStyle>
            <a:lvl1pPr algn="l">
              <a:lnSpc>
                <a:spcPts val="6264"/>
              </a:lnSpc>
              <a:defRPr sz="5400">
                <a:solidFill>
                  <a:schemeClr val="tx1"/>
                </a:solidFill>
              </a:defRPr>
            </a:lvl1pPr>
          </a:lstStyle>
          <a:p>
            <a:r>
              <a:rPr lang="en-US"/>
              <a:t>Sed Hendrerit Consectetur</a:t>
            </a:r>
          </a:p>
        </p:txBody>
      </p:sp>
      <p:sp>
        <p:nvSpPr>
          <p:cNvPr id="18" name="Picture Placeholder 3">
            <a:extLst>
              <a:ext uri="{FF2B5EF4-FFF2-40B4-BE49-F238E27FC236}">
                <a16:creationId xmlns:a16="http://schemas.microsoft.com/office/drawing/2014/main" id="{FD712F3C-53A0-F9D7-703E-F17DF10096CE}"/>
              </a:ext>
            </a:extLst>
          </p:cNvPr>
          <p:cNvSpPr>
            <a:spLocks noGrp="1"/>
          </p:cNvSpPr>
          <p:nvPr>
            <p:ph type="pic" sz="quarter" idx="32" hasCustomPrompt="1"/>
          </p:nvPr>
        </p:nvSpPr>
        <p:spPr>
          <a:xfrm>
            <a:off x="8786660"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23" name="Text Placeholder 7">
            <a:extLst>
              <a:ext uri="{FF2B5EF4-FFF2-40B4-BE49-F238E27FC236}">
                <a16:creationId xmlns:a16="http://schemas.microsoft.com/office/drawing/2014/main" id="{5D1C4E5E-4841-DC33-D1DD-28BB28A2DB61}"/>
              </a:ext>
            </a:extLst>
          </p:cNvPr>
          <p:cNvSpPr>
            <a:spLocks noGrp="1"/>
          </p:cNvSpPr>
          <p:nvPr>
            <p:ph type="body" sz="quarter" idx="37" hasCustomPrompt="1"/>
          </p:nvPr>
        </p:nvSpPr>
        <p:spPr>
          <a:xfrm>
            <a:off x="8786659"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24" name="Text Placeholder 7">
            <a:extLst>
              <a:ext uri="{FF2B5EF4-FFF2-40B4-BE49-F238E27FC236}">
                <a16:creationId xmlns:a16="http://schemas.microsoft.com/office/drawing/2014/main" id="{C288AE9A-56BC-F7A1-F175-8F8B4D48FC87}"/>
              </a:ext>
            </a:extLst>
          </p:cNvPr>
          <p:cNvSpPr>
            <a:spLocks noGrp="1"/>
          </p:cNvSpPr>
          <p:nvPr>
            <p:ph type="body" sz="quarter" idx="38" hasCustomPrompt="1"/>
          </p:nvPr>
        </p:nvSpPr>
        <p:spPr>
          <a:xfrm>
            <a:off x="8786660"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4" name="Picture Placeholder 3">
            <a:extLst>
              <a:ext uri="{FF2B5EF4-FFF2-40B4-BE49-F238E27FC236}">
                <a16:creationId xmlns:a16="http://schemas.microsoft.com/office/drawing/2014/main" id="{F5D1E8BF-D139-D245-9F1D-4D698137DDE7}"/>
              </a:ext>
            </a:extLst>
          </p:cNvPr>
          <p:cNvSpPr>
            <a:spLocks noGrp="1"/>
          </p:cNvSpPr>
          <p:nvPr>
            <p:ph type="pic" sz="quarter" idx="51" hasCustomPrompt="1"/>
          </p:nvPr>
        </p:nvSpPr>
        <p:spPr>
          <a:xfrm>
            <a:off x="11698672"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5" name="Text Placeholder 7">
            <a:extLst>
              <a:ext uri="{FF2B5EF4-FFF2-40B4-BE49-F238E27FC236}">
                <a16:creationId xmlns:a16="http://schemas.microsoft.com/office/drawing/2014/main" id="{AF4FDA68-941B-CE4E-A1E7-B32B16D64A8C}"/>
              </a:ext>
            </a:extLst>
          </p:cNvPr>
          <p:cNvSpPr>
            <a:spLocks noGrp="1"/>
          </p:cNvSpPr>
          <p:nvPr>
            <p:ph type="body" sz="quarter" idx="52" hasCustomPrompt="1"/>
          </p:nvPr>
        </p:nvSpPr>
        <p:spPr>
          <a:xfrm>
            <a:off x="11698671"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46" name="Text Placeholder 7">
            <a:extLst>
              <a:ext uri="{FF2B5EF4-FFF2-40B4-BE49-F238E27FC236}">
                <a16:creationId xmlns:a16="http://schemas.microsoft.com/office/drawing/2014/main" id="{458FB68B-E910-5948-85DF-EF65B3C234B9}"/>
              </a:ext>
            </a:extLst>
          </p:cNvPr>
          <p:cNvSpPr>
            <a:spLocks noGrp="1"/>
          </p:cNvSpPr>
          <p:nvPr>
            <p:ph type="body" sz="quarter" idx="53" hasCustomPrompt="1"/>
          </p:nvPr>
        </p:nvSpPr>
        <p:spPr>
          <a:xfrm>
            <a:off x="11698672"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8" name="Picture Placeholder 3">
            <a:extLst>
              <a:ext uri="{FF2B5EF4-FFF2-40B4-BE49-F238E27FC236}">
                <a16:creationId xmlns:a16="http://schemas.microsoft.com/office/drawing/2014/main" id="{317D02C5-329E-E245-BEFC-489C57A063DF}"/>
              </a:ext>
            </a:extLst>
          </p:cNvPr>
          <p:cNvSpPr>
            <a:spLocks noGrp="1"/>
          </p:cNvSpPr>
          <p:nvPr>
            <p:ph type="pic" sz="quarter" idx="54" hasCustomPrompt="1"/>
          </p:nvPr>
        </p:nvSpPr>
        <p:spPr>
          <a:xfrm>
            <a:off x="14615374"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9" name="Text Placeholder 7">
            <a:extLst>
              <a:ext uri="{FF2B5EF4-FFF2-40B4-BE49-F238E27FC236}">
                <a16:creationId xmlns:a16="http://schemas.microsoft.com/office/drawing/2014/main" id="{4E7DF8DF-1BC7-C941-A3F1-EE25AE17715D}"/>
              </a:ext>
            </a:extLst>
          </p:cNvPr>
          <p:cNvSpPr>
            <a:spLocks noGrp="1"/>
          </p:cNvSpPr>
          <p:nvPr>
            <p:ph type="body" sz="quarter" idx="55" hasCustomPrompt="1"/>
          </p:nvPr>
        </p:nvSpPr>
        <p:spPr>
          <a:xfrm>
            <a:off x="14615373"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0" name="Text Placeholder 7">
            <a:extLst>
              <a:ext uri="{FF2B5EF4-FFF2-40B4-BE49-F238E27FC236}">
                <a16:creationId xmlns:a16="http://schemas.microsoft.com/office/drawing/2014/main" id="{1FBC9439-5FCD-574F-ADCF-BB0B915D91DD}"/>
              </a:ext>
            </a:extLst>
          </p:cNvPr>
          <p:cNvSpPr>
            <a:spLocks noGrp="1"/>
          </p:cNvSpPr>
          <p:nvPr>
            <p:ph type="body" sz="quarter" idx="56" hasCustomPrompt="1"/>
          </p:nvPr>
        </p:nvSpPr>
        <p:spPr>
          <a:xfrm>
            <a:off x="14615374"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3" name="Picture Placeholder 3">
            <a:extLst>
              <a:ext uri="{FF2B5EF4-FFF2-40B4-BE49-F238E27FC236}">
                <a16:creationId xmlns:a16="http://schemas.microsoft.com/office/drawing/2014/main" id="{332E1C9F-B5AE-EC43-B314-94432755635D}"/>
              </a:ext>
            </a:extLst>
          </p:cNvPr>
          <p:cNvSpPr>
            <a:spLocks noGrp="1"/>
          </p:cNvSpPr>
          <p:nvPr>
            <p:ph type="pic" sz="quarter" idx="57" hasCustomPrompt="1"/>
          </p:nvPr>
        </p:nvSpPr>
        <p:spPr>
          <a:xfrm>
            <a:off x="675289" y="2581277"/>
            <a:ext cx="7780346" cy="6157116"/>
          </a:xfrm>
          <a:solidFill>
            <a:srgbClr val="BDBEBD"/>
          </a:solidFill>
        </p:spPr>
        <p:txBody>
          <a:bodyPr anchor="ctr"/>
          <a:lstStyle>
            <a:lvl1pPr algn="ctr">
              <a:defRPr>
                <a:solidFill>
                  <a:schemeClr val="bg1"/>
                </a:solidFill>
              </a:defRPr>
            </a:lvl1pPr>
          </a:lstStyle>
          <a:p>
            <a:r>
              <a:rPr lang="en-GB"/>
              <a:t>Click icon to place image </a:t>
            </a:r>
          </a:p>
        </p:txBody>
      </p:sp>
      <p:sp>
        <p:nvSpPr>
          <p:cNvPr id="54" name="Picture Placeholder 3">
            <a:extLst>
              <a:ext uri="{FF2B5EF4-FFF2-40B4-BE49-F238E27FC236}">
                <a16:creationId xmlns:a16="http://schemas.microsoft.com/office/drawing/2014/main" id="{764D533C-644F-5A42-BF03-E0E164D06551}"/>
              </a:ext>
            </a:extLst>
          </p:cNvPr>
          <p:cNvSpPr>
            <a:spLocks noGrp="1"/>
          </p:cNvSpPr>
          <p:nvPr>
            <p:ph type="pic" sz="quarter" idx="58" hasCustomPrompt="1"/>
          </p:nvPr>
        </p:nvSpPr>
        <p:spPr>
          <a:xfrm>
            <a:off x="8786660"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5" name="Text Placeholder 7">
            <a:extLst>
              <a:ext uri="{FF2B5EF4-FFF2-40B4-BE49-F238E27FC236}">
                <a16:creationId xmlns:a16="http://schemas.microsoft.com/office/drawing/2014/main" id="{D2FB8A09-6318-2D4F-A19C-BDD3F9EC09F9}"/>
              </a:ext>
            </a:extLst>
          </p:cNvPr>
          <p:cNvSpPr>
            <a:spLocks noGrp="1"/>
          </p:cNvSpPr>
          <p:nvPr>
            <p:ph type="body" sz="quarter" idx="59" hasCustomPrompt="1"/>
          </p:nvPr>
        </p:nvSpPr>
        <p:spPr>
          <a:xfrm>
            <a:off x="8786659"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6" name="Text Placeholder 7">
            <a:extLst>
              <a:ext uri="{FF2B5EF4-FFF2-40B4-BE49-F238E27FC236}">
                <a16:creationId xmlns:a16="http://schemas.microsoft.com/office/drawing/2014/main" id="{481A3667-7F9D-EA47-BAE7-00F01351D6DD}"/>
              </a:ext>
            </a:extLst>
          </p:cNvPr>
          <p:cNvSpPr>
            <a:spLocks noGrp="1"/>
          </p:cNvSpPr>
          <p:nvPr>
            <p:ph type="body" sz="quarter" idx="60" hasCustomPrompt="1"/>
          </p:nvPr>
        </p:nvSpPr>
        <p:spPr>
          <a:xfrm>
            <a:off x="8786660"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8" name="Picture Placeholder 3">
            <a:extLst>
              <a:ext uri="{FF2B5EF4-FFF2-40B4-BE49-F238E27FC236}">
                <a16:creationId xmlns:a16="http://schemas.microsoft.com/office/drawing/2014/main" id="{4D2315E7-27AC-A34B-8F6B-05ABC763D5F5}"/>
              </a:ext>
            </a:extLst>
          </p:cNvPr>
          <p:cNvSpPr>
            <a:spLocks noGrp="1"/>
          </p:cNvSpPr>
          <p:nvPr>
            <p:ph type="pic" sz="quarter" idx="61" hasCustomPrompt="1"/>
          </p:nvPr>
        </p:nvSpPr>
        <p:spPr>
          <a:xfrm>
            <a:off x="11704511"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59" name="Text Placeholder 7">
            <a:extLst>
              <a:ext uri="{FF2B5EF4-FFF2-40B4-BE49-F238E27FC236}">
                <a16:creationId xmlns:a16="http://schemas.microsoft.com/office/drawing/2014/main" id="{DBD86577-7583-8D45-9EB0-CFA957D33C7A}"/>
              </a:ext>
            </a:extLst>
          </p:cNvPr>
          <p:cNvSpPr>
            <a:spLocks noGrp="1"/>
          </p:cNvSpPr>
          <p:nvPr>
            <p:ph type="body" sz="quarter" idx="62" hasCustomPrompt="1"/>
          </p:nvPr>
        </p:nvSpPr>
        <p:spPr>
          <a:xfrm>
            <a:off x="11704510"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0" name="Text Placeholder 7">
            <a:extLst>
              <a:ext uri="{FF2B5EF4-FFF2-40B4-BE49-F238E27FC236}">
                <a16:creationId xmlns:a16="http://schemas.microsoft.com/office/drawing/2014/main" id="{6C6BF608-21D0-7243-9121-86BEB67F8A2F}"/>
              </a:ext>
            </a:extLst>
          </p:cNvPr>
          <p:cNvSpPr>
            <a:spLocks noGrp="1"/>
          </p:cNvSpPr>
          <p:nvPr>
            <p:ph type="body" sz="quarter" idx="63" hasCustomPrompt="1"/>
          </p:nvPr>
        </p:nvSpPr>
        <p:spPr>
          <a:xfrm>
            <a:off x="11704511"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62" name="Picture Placeholder 3">
            <a:extLst>
              <a:ext uri="{FF2B5EF4-FFF2-40B4-BE49-F238E27FC236}">
                <a16:creationId xmlns:a16="http://schemas.microsoft.com/office/drawing/2014/main" id="{AD522E01-8B09-AC4F-9E7E-8FC9DF55A3CB}"/>
              </a:ext>
            </a:extLst>
          </p:cNvPr>
          <p:cNvSpPr>
            <a:spLocks noGrp="1"/>
          </p:cNvSpPr>
          <p:nvPr>
            <p:ph type="pic" sz="quarter" idx="64" hasCustomPrompt="1"/>
          </p:nvPr>
        </p:nvSpPr>
        <p:spPr>
          <a:xfrm>
            <a:off x="14619524"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63" name="Text Placeholder 7">
            <a:extLst>
              <a:ext uri="{FF2B5EF4-FFF2-40B4-BE49-F238E27FC236}">
                <a16:creationId xmlns:a16="http://schemas.microsoft.com/office/drawing/2014/main" id="{6EAE40E7-5A8E-464D-B028-5138D3058CF9}"/>
              </a:ext>
            </a:extLst>
          </p:cNvPr>
          <p:cNvSpPr>
            <a:spLocks noGrp="1"/>
          </p:cNvSpPr>
          <p:nvPr>
            <p:ph type="body" sz="quarter" idx="65" hasCustomPrompt="1"/>
          </p:nvPr>
        </p:nvSpPr>
        <p:spPr>
          <a:xfrm>
            <a:off x="14619523"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4" name="Text Placeholder 7">
            <a:extLst>
              <a:ext uri="{FF2B5EF4-FFF2-40B4-BE49-F238E27FC236}">
                <a16:creationId xmlns:a16="http://schemas.microsoft.com/office/drawing/2014/main" id="{39F153BA-F597-5943-8428-66D0CC3C3703}"/>
              </a:ext>
            </a:extLst>
          </p:cNvPr>
          <p:cNvSpPr>
            <a:spLocks noGrp="1"/>
          </p:cNvSpPr>
          <p:nvPr>
            <p:ph type="body" sz="quarter" idx="66" hasCustomPrompt="1"/>
          </p:nvPr>
        </p:nvSpPr>
        <p:spPr>
          <a:xfrm>
            <a:off x="14619524"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66" name="Text Placeholder 7">
            <a:extLst>
              <a:ext uri="{FF2B5EF4-FFF2-40B4-BE49-F238E27FC236}">
                <a16:creationId xmlns:a16="http://schemas.microsoft.com/office/drawing/2014/main" id="{DF10FE6F-4D1B-9643-94FA-84C25D1BAF28}"/>
              </a:ext>
            </a:extLst>
          </p:cNvPr>
          <p:cNvSpPr>
            <a:spLocks noGrp="1"/>
          </p:cNvSpPr>
          <p:nvPr>
            <p:ph type="body" sz="quarter" idx="67" hasCustomPrompt="1"/>
          </p:nvPr>
        </p:nvSpPr>
        <p:spPr>
          <a:xfrm>
            <a:off x="661816"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67" name="Text Placeholder 7">
            <a:extLst>
              <a:ext uri="{FF2B5EF4-FFF2-40B4-BE49-F238E27FC236}">
                <a16:creationId xmlns:a16="http://schemas.microsoft.com/office/drawing/2014/main" id="{C23EA979-70E8-B345-88DE-EF15D609E2A2}"/>
              </a:ext>
            </a:extLst>
          </p:cNvPr>
          <p:cNvSpPr>
            <a:spLocks noGrp="1"/>
          </p:cNvSpPr>
          <p:nvPr>
            <p:ph type="body" sz="quarter" idx="68" hasCustomPrompt="1"/>
          </p:nvPr>
        </p:nvSpPr>
        <p:spPr>
          <a:xfrm>
            <a:off x="661817"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 name="Footer Placeholder 2">
            <a:extLst>
              <a:ext uri="{FF2B5EF4-FFF2-40B4-BE49-F238E27FC236}">
                <a16:creationId xmlns:a16="http://schemas.microsoft.com/office/drawing/2014/main" id="{45CAE5C8-F69F-339E-C62B-223372D57DE5}"/>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36778509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oduct Portfolio_5">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accent3"/>
                </a:solidFill>
              </a:defRPr>
            </a:lvl1pPr>
          </a:lstStyle>
          <a:p>
            <a:fld id="{387AECDB-6C85-4FE3-9DAF-486A9B5BAE12}" type="slidenum">
              <a:rPr lang="en-GB" smtClean="0"/>
              <a:pPr/>
              <a:t>‹#›</a:t>
            </a:fld>
            <a:endParaRPr lang="en-GB"/>
          </a:p>
        </p:txBody>
      </p:sp>
      <p:sp>
        <p:nvSpPr>
          <p:cNvPr id="3" name="Title 6">
            <a:extLst>
              <a:ext uri="{FF2B5EF4-FFF2-40B4-BE49-F238E27FC236}">
                <a16:creationId xmlns:a16="http://schemas.microsoft.com/office/drawing/2014/main" id="{6FB26B53-AC81-D0DB-EF1A-FB0C4BAEF328}"/>
              </a:ext>
            </a:extLst>
          </p:cNvPr>
          <p:cNvSpPr>
            <a:spLocks noGrp="1"/>
          </p:cNvSpPr>
          <p:nvPr>
            <p:ph type="title" hasCustomPrompt="1"/>
          </p:nvPr>
        </p:nvSpPr>
        <p:spPr>
          <a:xfrm>
            <a:off x="663685" y="1123078"/>
            <a:ext cx="16559103" cy="1089372"/>
          </a:xfrm>
        </p:spPr>
        <p:txBody>
          <a:bodyPr/>
          <a:lstStyle>
            <a:lvl1pPr algn="l">
              <a:lnSpc>
                <a:spcPts val="6264"/>
              </a:lnSpc>
              <a:defRPr sz="5400">
                <a:solidFill>
                  <a:schemeClr val="tx1"/>
                </a:solidFill>
              </a:defRPr>
            </a:lvl1pPr>
          </a:lstStyle>
          <a:p>
            <a:r>
              <a:rPr lang="en-US"/>
              <a:t>Sed Hendrerit Consectetur</a:t>
            </a:r>
          </a:p>
        </p:txBody>
      </p:sp>
      <p:sp>
        <p:nvSpPr>
          <p:cNvPr id="33" name="Picture Placeholder 3">
            <a:extLst>
              <a:ext uri="{FF2B5EF4-FFF2-40B4-BE49-F238E27FC236}">
                <a16:creationId xmlns:a16="http://schemas.microsoft.com/office/drawing/2014/main" id="{10AC255E-A886-4145-9324-1CD5EEFC3987}"/>
              </a:ext>
            </a:extLst>
          </p:cNvPr>
          <p:cNvSpPr>
            <a:spLocks noGrp="1"/>
          </p:cNvSpPr>
          <p:nvPr>
            <p:ph type="pic" sz="quarter" idx="32" hasCustomPrompt="1"/>
          </p:nvPr>
        </p:nvSpPr>
        <p:spPr>
          <a:xfrm>
            <a:off x="661988"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34" name="Text Placeholder 7">
            <a:extLst>
              <a:ext uri="{FF2B5EF4-FFF2-40B4-BE49-F238E27FC236}">
                <a16:creationId xmlns:a16="http://schemas.microsoft.com/office/drawing/2014/main" id="{F3FFB056-FBD0-5643-BA28-8D4679821146}"/>
              </a:ext>
            </a:extLst>
          </p:cNvPr>
          <p:cNvSpPr>
            <a:spLocks noGrp="1"/>
          </p:cNvSpPr>
          <p:nvPr>
            <p:ph type="body" sz="quarter" idx="37" hasCustomPrompt="1"/>
          </p:nvPr>
        </p:nvSpPr>
        <p:spPr>
          <a:xfrm>
            <a:off x="661987"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37" name="Text Placeholder 7">
            <a:extLst>
              <a:ext uri="{FF2B5EF4-FFF2-40B4-BE49-F238E27FC236}">
                <a16:creationId xmlns:a16="http://schemas.microsoft.com/office/drawing/2014/main" id="{15C2EF0B-4603-E54F-96AD-741409ADBFA4}"/>
              </a:ext>
            </a:extLst>
          </p:cNvPr>
          <p:cNvSpPr>
            <a:spLocks noGrp="1"/>
          </p:cNvSpPr>
          <p:nvPr>
            <p:ph type="body" sz="quarter" idx="38" hasCustomPrompt="1"/>
          </p:nvPr>
        </p:nvSpPr>
        <p:spPr>
          <a:xfrm>
            <a:off x="661988"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38" name="Picture Placeholder 3">
            <a:extLst>
              <a:ext uri="{FF2B5EF4-FFF2-40B4-BE49-F238E27FC236}">
                <a16:creationId xmlns:a16="http://schemas.microsoft.com/office/drawing/2014/main" id="{8E253EE3-FD18-1C48-AB85-8B3A3B3AD103}"/>
              </a:ext>
            </a:extLst>
          </p:cNvPr>
          <p:cNvSpPr>
            <a:spLocks noGrp="1"/>
          </p:cNvSpPr>
          <p:nvPr>
            <p:ph type="pic" sz="quarter" idx="51" hasCustomPrompt="1"/>
          </p:nvPr>
        </p:nvSpPr>
        <p:spPr>
          <a:xfrm>
            <a:off x="3574000"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39" name="Text Placeholder 7">
            <a:extLst>
              <a:ext uri="{FF2B5EF4-FFF2-40B4-BE49-F238E27FC236}">
                <a16:creationId xmlns:a16="http://schemas.microsoft.com/office/drawing/2014/main" id="{23BA85C9-11E1-C74F-9F65-E7CCD74A7396}"/>
              </a:ext>
            </a:extLst>
          </p:cNvPr>
          <p:cNvSpPr>
            <a:spLocks noGrp="1"/>
          </p:cNvSpPr>
          <p:nvPr>
            <p:ph type="body" sz="quarter" idx="52" hasCustomPrompt="1"/>
          </p:nvPr>
        </p:nvSpPr>
        <p:spPr>
          <a:xfrm>
            <a:off x="3573999"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40" name="Text Placeholder 7">
            <a:extLst>
              <a:ext uri="{FF2B5EF4-FFF2-40B4-BE49-F238E27FC236}">
                <a16:creationId xmlns:a16="http://schemas.microsoft.com/office/drawing/2014/main" id="{E554A317-BA3C-FE47-9B82-489B21CC06C9}"/>
              </a:ext>
            </a:extLst>
          </p:cNvPr>
          <p:cNvSpPr>
            <a:spLocks noGrp="1"/>
          </p:cNvSpPr>
          <p:nvPr>
            <p:ph type="body" sz="quarter" idx="53" hasCustomPrompt="1"/>
          </p:nvPr>
        </p:nvSpPr>
        <p:spPr>
          <a:xfrm>
            <a:off x="3574000"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1" name="Picture Placeholder 3">
            <a:extLst>
              <a:ext uri="{FF2B5EF4-FFF2-40B4-BE49-F238E27FC236}">
                <a16:creationId xmlns:a16="http://schemas.microsoft.com/office/drawing/2014/main" id="{783AE581-14A1-EE49-ABA9-750F2D201182}"/>
              </a:ext>
            </a:extLst>
          </p:cNvPr>
          <p:cNvSpPr>
            <a:spLocks noGrp="1"/>
          </p:cNvSpPr>
          <p:nvPr>
            <p:ph type="pic" sz="quarter" idx="54" hasCustomPrompt="1"/>
          </p:nvPr>
        </p:nvSpPr>
        <p:spPr>
          <a:xfrm>
            <a:off x="6490702" y="258127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2" name="Text Placeholder 7">
            <a:extLst>
              <a:ext uri="{FF2B5EF4-FFF2-40B4-BE49-F238E27FC236}">
                <a16:creationId xmlns:a16="http://schemas.microsoft.com/office/drawing/2014/main" id="{5F0BAFBD-2328-1648-A267-5BAC03997213}"/>
              </a:ext>
            </a:extLst>
          </p:cNvPr>
          <p:cNvSpPr>
            <a:spLocks noGrp="1"/>
          </p:cNvSpPr>
          <p:nvPr>
            <p:ph type="body" sz="quarter" idx="55" hasCustomPrompt="1"/>
          </p:nvPr>
        </p:nvSpPr>
        <p:spPr>
          <a:xfrm>
            <a:off x="6490701" y="530422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43" name="Text Placeholder 7">
            <a:extLst>
              <a:ext uri="{FF2B5EF4-FFF2-40B4-BE49-F238E27FC236}">
                <a16:creationId xmlns:a16="http://schemas.microsoft.com/office/drawing/2014/main" id="{B3F8D1BC-A588-314B-87B9-6DA7DCA70A7C}"/>
              </a:ext>
            </a:extLst>
          </p:cNvPr>
          <p:cNvSpPr>
            <a:spLocks noGrp="1"/>
          </p:cNvSpPr>
          <p:nvPr>
            <p:ph type="body" sz="quarter" idx="56" hasCustomPrompt="1"/>
          </p:nvPr>
        </p:nvSpPr>
        <p:spPr>
          <a:xfrm>
            <a:off x="6490702" y="553336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4" name="Picture Placeholder 3">
            <a:extLst>
              <a:ext uri="{FF2B5EF4-FFF2-40B4-BE49-F238E27FC236}">
                <a16:creationId xmlns:a16="http://schemas.microsoft.com/office/drawing/2014/main" id="{A963428B-84D3-D44E-8867-CC09F418071E}"/>
              </a:ext>
            </a:extLst>
          </p:cNvPr>
          <p:cNvSpPr>
            <a:spLocks noGrp="1"/>
          </p:cNvSpPr>
          <p:nvPr>
            <p:ph type="pic" sz="quarter" idx="58" hasCustomPrompt="1"/>
          </p:nvPr>
        </p:nvSpPr>
        <p:spPr>
          <a:xfrm>
            <a:off x="661988" y="6146007"/>
            <a:ext cx="2591550" cy="2592386"/>
          </a:xfrm>
          <a:solidFill>
            <a:srgbClr val="BDBEBD"/>
          </a:solidFill>
        </p:spPr>
        <p:txBody>
          <a:bodyPr anchor="ctr"/>
          <a:lstStyle>
            <a:lvl1pPr algn="ctr">
              <a:defRPr>
                <a:solidFill>
                  <a:schemeClr val="bg1"/>
                </a:solidFill>
              </a:defRPr>
            </a:lvl1pPr>
          </a:lstStyle>
          <a:p>
            <a:r>
              <a:rPr lang="en-GB"/>
              <a:t>Click icon to place 1x1 image </a:t>
            </a:r>
          </a:p>
        </p:txBody>
      </p:sp>
      <p:sp>
        <p:nvSpPr>
          <p:cNvPr id="45" name="Text Placeholder 7">
            <a:extLst>
              <a:ext uri="{FF2B5EF4-FFF2-40B4-BE49-F238E27FC236}">
                <a16:creationId xmlns:a16="http://schemas.microsoft.com/office/drawing/2014/main" id="{22A51836-AEE1-C342-83B0-30E275BC0646}"/>
              </a:ext>
            </a:extLst>
          </p:cNvPr>
          <p:cNvSpPr>
            <a:spLocks noGrp="1"/>
          </p:cNvSpPr>
          <p:nvPr>
            <p:ph type="body" sz="quarter" idx="59" hasCustomPrompt="1"/>
          </p:nvPr>
        </p:nvSpPr>
        <p:spPr>
          <a:xfrm>
            <a:off x="661987"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46" name="Text Placeholder 7">
            <a:extLst>
              <a:ext uri="{FF2B5EF4-FFF2-40B4-BE49-F238E27FC236}">
                <a16:creationId xmlns:a16="http://schemas.microsoft.com/office/drawing/2014/main" id="{CE6CCF4B-153C-FB4A-9E1C-EAA3F2C553FD}"/>
              </a:ext>
            </a:extLst>
          </p:cNvPr>
          <p:cNvSpPr>
            <a:spLocks noGrp="1"/>
          </p:cNvSpPr>
          <p:nvPr>
            <p:ph type="body" sz="quarter" idx="60" hasCustomPrompt="1"/>
          </p:nvPr>
        </p:nvSpPr>
        <p:spPr>
          <a:xfrm>
            <a:off x="661988"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7" name="Picture Placeholder 3">
            <a:extLst>
              <a:ext uri="{FF2B5EF4-FFF2-40B4-BE49-F238E27FC236}">
                <a16:creationId xmlns:a16="http://schemas.microsoft.com/office/drawing/2014/main" id="{11C00680-BD4A-E34A-91CC-362A0B943BC9}"/>
              </a:ext>
            </a:extLst>
          </p:cNvPr>
          <p:cNvSpPr>
            <a:spLocks noGrp="1"/>
          </p:cNvSpPr>
          <p:nvPr>
            <p:ph type="pic" sz="quarter" idx="61" hasCustomPrompt="1"/>
          </p:nvPr>
        </p:nvSpPr>
        <p:spPr>
          <a:xfrm>
            <a:off x="3579838" y="6146007"/>
            <a:ext cx="5502413" cy="2592386"/>
          </a:xfrm>
          <a:solidFill>
            <a:srgbClr val="BDBEBD"/>
          </a:solidFill>
        </p:spPr>
        <p:txBody>
          <a:bodyPr anchor="ctr"/>
          <a:lstStyle>
            <a:lvl1pPr algn="ctr">
              <a:defRPr>
                <a:solidFill>
                  <a:schemeClr val="bg1"/>
                </a:solidFill>
              </a:defRPr>
            </a:lvl1pPr>
          </a:lstStyle>
          <a:p>
            <a:r>
              <a:rPr lang="en-GB"/>
              <a:t>Click icon to place</a:t>
            </a:r>
          </a:p>
        </p:txBody>
      </p:sp>
      <p:sp>
        <p:nvSpPr>
          <p:cNvPr id="48" name="Text Placeholder 7">
            <a:extLst>
              <a:ext uri="{FF2B5EF4-FFF2-40B4-BE49-F238E27FC236}">
                <a16:creationId xmlns:a16="http://schemas.microsoft.com/office/drawing/2014/main" id="{A44D472C-58CC-BD4E-BAE4-9D375C1261E0}"/>
              </a:ext>
            </a:extLst>
          </p:cNvPr>
          <p:cNvSpPr>
            <a:spLocks noGrp="1"/>
          </p:cNvSpPr>
          <p:nvPr>
            <p:ph type="body" sz="quarter" idx="62" hasCustomPrompt="1"/>
          </p:nvPr>
        </p:nvSpPr>
        <p:spPr>
          <a:xfrm>
            <a:off x="3579838"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49" name="Text Placeholder 7">
            <a:extLst>
              <a:ext uri="{FF2B5EF4-FFF2-40B4-BE49-F238E27FC236}">
                <a16:creationId xmlns:a16="http://schemas.microsoft.com/office/drawing/2014/main" id="{F23C40B9-99ED-E344-ACC8-36AD0E6D1008}"/>
              </a:ext>
            </a:extLst>
          </p:cNvPr>
          <p:cNvSpPr>
            <a:spLocks noGrp="1"/>
          </p:cNvSpPr>
          <p:nvPr>
            <p:ph type="body" sz="quarter" idx="63" hasCustomPrompt="1"/>
          </p:nvPr>
        </p:nvSpPr>
        <p:spPr>
          <a:xfrm>
            <a:off x="3579839"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50" name="Picture Placeholder 3">
            <a:extLst>
              <a:ext uri="{FF2B5EF4-FFF2-40B4-BE49-F238E27FC236}">
                <a16:creationId xmlns:a16="http://schemas.microsoft.com/office/drawing/2014/main" id="{D71F0D4B-2369-8142-A138-3384B10C7984}"/>
              </a:ext>
            </a:extLst>
          </p:cNvPr>
          <p:cNvSpPr>
            <a:spLocks noGrp="1"/>
          </p:cNvSpPr>
          <p:nvPr>
            <p:ph type="pic" sz="quarter" idx="57" hasCustomPrompt="1"/>
          </p:nvPr>
        </p:nvSpPr>
        <p:spPr>
          <a:xfrm>
            <a:off x="9444029" y="2581277"/>
            <a:ext cx="7780346" cy="6157116"/>
          </a:xfrm>
          <a:solidFill>
            <a:srgbClr val="BDBEBD"/>
          </a:solidFill>
        </p:spPr>
        <p:txBody>
          <a:bodyPr anchor="ctr"/>
          <a:lstStyle>
            <a:lvl1pPr algn="ctr">
              <a:defRPr>
                <a:solidFill>
                  <a:schemeClr val="bg1"/>
                </a:solidFill>
              </a:defRPr>
            </a:lvl1pPr>
          </a:lstStyle>
          <a:p>
            <a:r>
              <a:rPr lang="en-GB"/>
              <a:t>Click icon to place image </a:t>
            </a:r>
          </a:p>
        </p:txBody>
      </p:sp>
      <p:sp>
        <p:nvSpPr>
          <p:cNvPr id="51" name="Text Placeholder 7">
            <a:extLst>
              <a:ext uri="{FF2B5EF4-FFF2-40B4-BE49-F238E27FC236}">
                <a16:creationId xmlns:a16="http://schemas.microsoft.com/office/drawing/2014/main" id="{202F23D9-1914-594B-B1A7-B2CC6772C459}"/>
              </a:ext>
            </a:extLst>
          </p:cNvPr>
          <p:cNvSpPr>
            <a:spLocks noGrp="1"/>
          </p:cNvSpPr>
          <p:nvPr>
            <p:ph type="body" sz="quarter" idx="67" hasCustomPrompt="1"/>
          </p:nvPr>
        </p:nvSpPr>
        <p:spPr>
          <a:xfrm>
            <a:off x="9430556" y="8868959"/>
            <a:ext cx="2610563" cy="229138"/>
          </a:xfrm>
          <a:prstGeom prst="rect">
            <a:avLst/>
          </a:prstGeom>
        </p:spPr>
        <p:txBody>
          <a:bodyPr numCol="1" spcCol="274320" anchor="t" anchorCtr="0"/>
          <a:lstStyle>
            <a:lvl1pPr marL="0" indent="0" algn="l">
              <a:lnSpc>
                <a:spcPts val="2025"/>
              </a:lnSpc>
              <a:spcBef>
                <a:spcPts val="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a:t>Product Name</a:t>
            </a:r>
          </a:p>
        </p:txBody>
      </p:sp>
      <p:sp>
        <p:nvSpPr>
          <p:cNvPr id="52" name="Text Placeholder 7">
            <a:extLst>
              <a:ext uri="{FF2B5EF4-FFF2-40B4-BE49-F238E27FC236}">
                <a16:creationId xmlns:a16="http://schemas.microsoft.com/office/drawing/2014/main" id="{699A519E-33DD-A243-9F93-1747AE561282}"/>
              </a:ext>
            </a:extLst>
          </p:cNvPr>
          <p:cNvSpPr>
            <a:spLocks noGrp="1"/>
          </p:cNvSpPr>
          <p:nvPr>
            <p:ph type="body" sz="quarter" idx="68" hasCustomPrompt="1"/>
          </p:nvPr>
        </p:nvSpPr>
        <p:spPr>
          <a:xfrm>
            <a:off x="9430557" y="9098097"/>
            <a:ext cx="2610564" cy="530948"/>
          </a:xfrm>
          <a:prstGeom prst="rect">
            <a:avLst/>
          </a:prstGeom>
        </p:spPr>
        <p:txBody>
          <a:bodyPr numCol="1" spcCol="274320" anchor="t" anchorCtr="0"/>
          <a:lstStyle>
            <a:lvl1pPr marL="0" indent="0" algn="l">
              <a:lnSpc>
                <a:spcPts val="2025"/>
              </a:lnSpc>
              <a:buFont typeface="Arial" panose="020B0604020202020204" pitchFamily="34" charset="0"/>
              <a:buNone/>
              <a:defRPr sz="1350" i="1"/>
            </a:lvl1pPr>
            <a:lvl2pPr marL="670566" indent="0">
              <a:buNone/>
              <a:defRPr/>
            </a:lvl2pPr>
            <a:lvl3pPr marL="1341132" indent="0">
              <a:buNone/>
              <a:defRPr/>
            </a:lvl3pPr>
            <a:lvl4pPr marL="2011698" indent="0">
              <a:buNone/>
              <a:defRPr/>
            </a:lvl4pPr>
            <a:lvl5pPr marL="2682265" indent="0">
              <a:buNone/>
              <a:defRPr/>
            </a:lvl5pPr>
          </a:lstStyle>
          <a:p>
            <a:pPr lvl="0"/>
            <a:r>
              <a:rPr lang="en-US"/>
              <a:t>Brand Name</a:t>
            </a:r>
            <a:endParaRPr lang="en-GB"/>
          </a:p>
        </p:txBody>
      </p:sp>
      <p:sp>
        <p:nvSpPr>
          <p:cNvPr id="4" name="Footer Placeholder 2">
            <a:extLst>
              <a:ext uri="{FF2B5EF4-FFF2-40B4-BE49-F238E27FC236}">
                <a16:creationId xmlns:a16="http://schemas.microsoft.com/office/drawing/2014/main" id="{C5ED1E0D-F3F7-32F5-0404-1F42D47A1F9E}"/>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p>
        </p:txBody>
      </p:sp>
    </p:spTree>
    <p:extLst>
      <p:ext uri="{BB962C8B-B14F-4D97-AF65-F5344CB8AC3E}">
        <p14:creationId xmlns:p14="http://schemas.microsoft.com/office/powerpoint/2010/main" val="365385547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5" name="MAIN GRID SYSTEM" hidden="1">
            <a:extLst>
              <a:ext uri="{FF2B5EF4-FFF2-40B4-BE49-F238E27FC236}">
                <a16:creationId xmlns:a16="http://schemas.microsoft.com/office/drawing/2014/main" id="{B59992D9-D30F-EF92-79A8-BE0B2D998A0B}"/>
              </a:ext>
            </a:extLst>
          </p:cNvPr>
          <p:cNvGrpSpPr>
            <a:grpSpLocks/>
          </p:cNvGrpSpPr>
          <p:nvPr/>
        </p:nvGrpSpPr>
        <p:grpSpPr>
          <a:xfrm>
            <a:off x="-4827095" y="-1000093"/>
            <a:ext cx="22713463" cy="12160107"/>
            <a:chOff x="-4195165" y="-1000093"/>
            <a:chExt cx="19739968" cy="12160107"/>
          </a:xfrm>
        </p:grpSpPr>
        <p:grpSp>
          <p:nvGrpSpPr>
            <p:cNvPr id="66" name="HORIZONTAL">
              <a:extLst>
                <a:ext uri="{FF2B5EF4-FFF2-40B4-BE49-F238E27FC236}">
                  <a16:creationId xmlns:a16="http://schemas.microsoft.com/office/drawing/2014/main" id="{1C1A79AA-98CD-F277-AAD9-868F0D48C0DB}"/>
                </a:ext>
              </a:extLst>
            </p:cNvPr>
            <p:cNvGrpSpPr>
              <a:grpSpLocks/>
            </p:cNvGrpSpPr>
            <p:nvPr/>
          </p:nvGrpSpPr>
          <p:grpSpPr>
            <a:xfrm>
              <a:off x="-727002" y="1144050"/>
              <a:ext cx="548014" cy="8332048"/>
              <a:chOff x="-727002" y="1144050"/>
              <a:chExt cx="548014" cy="8332048"/>
            </a:xfrm>
          </p:grpSpPr>
          <p:sp>
            <p:nvSpPr>
              <p:cNvPr id="124" name="Rectangle 123">
                <a:extLst>
                  <a:ext uri="{FF2B5EF4-FFF2-40B4-BE49-F238E27FC236}">
                    <a16:creationId xmlns:a16="http://schemas.microsoft.com/office/drawing/2014/main" id="{3051896F-CD4F-CAB6-C499-637AB08B7185}"/>
                  </a:ext>
                </a:extLst>
              </p:cNvPr>
              <p:cNvSpPr>
                <a:spLocks/>
              </p:cNvSpPr>
              <p:nvPr/>
            </p:nvSpPr>
            <p:spPr>
              <a:xfrm flipH="1">
                <a:off x="-727002" y="1144050"/>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5" name="Rectangle 124">
                <a:extLst>
                  <a:ext uri="{FF2B5EF4-FFF2-40B4-BE49-F238E27FC236}">
                    <a16:creationId xmlns:a16="http://schemas.microsoft.com/office/drawing/2014/main" id="{1F6E6E11-DABC-5EAA-E438-5356FA1F4FC6}"/>
                  </a:ext>
                </a:extLst>
              </p:cNvPr>
              <p:cNvSpPr>
                <a:spLocks/>
              </p:cNvSpPr>
              <p:nvPr/>
            </p:nvSpPr>
            <p:spPr>
              <a:xfrm flipH="1">
                <a:off x="-453311" y="1727050"/>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6" name="Rectangle 125">
                <a:extLst>
                  <a:ext uri="{FF2B5EF4-FFF2-40B4-BE49-F238E27FC236}">
                    <a16:creationId xmlns:a16="http://schemas.microsoft.com/office/drawing/2014/main" id="{23C3712D-A331-9B9E-2C68-28986B51D5B6}"/>
                  </a:ext>
                </a:extLst>
              </p:cNvPr>
              <p:cNvSpPr>
                <a:spLocks/>
              </p:cNvSpPr>
              <p:nvPr/>
            </p:nvSpPr>
            <p:spPr>
              <a:xfrm flipH="1">
                <a:off x="-453334" y="2588509"/>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7" name="Rectangle 126">
                <a:extLst>
                  <a:ext uri="{FF2B5EF4-FFF2-40B4-BE49-F238E27FC236}">
                    <a16:creationId xmlns:a16="http://schemas.microsoft.com/office/drawing/2014/main" id="{B3089147-B633-49F8-8BCC-AB60CAD39390}"/>
                  </a:ext>
                </a:extLst>
              </p:cNvPr>
              <p:cNvSpPr>
                <a:spLocks/>
              </p:cNvSpPr>
              <p:nvPr/>
            </p:nvSpPr>
            <p:spPr>
              <a:xfrm flipH="1">
                <a:off x="-453357" y="3449968"/>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8" name="Rectangle 127">
                <a:extLst>
                  <a:ext uri="{FF2B5EF4-FFF2-40B4-BE49-F238E27FC236}">
                    <a16:creationId xmlns:a16="http://schemas.microsoft.com/office/drawing/2014/main" id="{4DC43F07-DA36-531F-9418-D5F290B9625F}"/>
                  </a:ext>
                </a:extLst>
              </p:cNvPr>
              <p:cNvSpPr>
                <a:spLocks/>
              </p:cNvSpPr>
              <p:nvPr/>
            </p:nvSpPr>
            <p:spPr>
              <a:xfrm flipH="1">
                <a:off x="-453380" y="4311427"/>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9" name="Rectangle 128">
                <a:extLst>
                  <a:ext uri="{FF2B5EF4-FFF2-40B4-BE49-F238E27FC236}">
                    <a16:creationId xmlns:a16="http://schemas.microsoft.com/office/drawing/2014/main" id="{8ECBFB62-AA23-70EF-AB25-BB433F08B0F6}"/>
                  </a:ext>
                </a:extLst>
              </p:cNvPr>
              <p:cNvSpPr>
                <a:spLocks/>
              </p:cNvSpPr>
              <p:nvPr/>
            </p:nvSpPr>
            <p:spPr>
              <a:xfrm flipH="1">
                <a:off x="-453403" y="5172886"/>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0" name="Rectangle 129">
                <a:extLst>
                  <a:ext uri="{FF2B5EF4-FFF2-40B4-BE49-F238E27FC236}">
                    <a16:creationId xmlns:a16="http://schemas.microsoft.com/office/drawing/2014/main" id="{2F4F2A9C-B4CA-98C9-534A-D0E501E5C6DB}"/>
                  </a:ext>
                </a:extLst>
              </p:cNvPr>
              <p:cNvSpPr>
                <a:spLocks/>
              </p:cNvSpPr>
              <p:nvPr/>
            </p:nvSpPr>
            <p:spPr>
              <a:xfrm flipH="1">
                <a:off x="-453426" y="6034345"/>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1" name="Rectangle 130">
                <a:extLst>
                  <a:ext uri="{FF2B5EF4-FFF2-40B4-BE49-F238E27FC236}">
                    <a16:creationId xmlns:a16="http://schemas.microsoft.com/office/drawing/2014/main" id="{C39C5C5E-0F57-4C6D-B849-4EE178960917}"/>
                  </a:ext>
                </a:extLst>
              </p:cNvPr>
              <p:cNvSpPr>
                <a:spLocks/>
              </p:cNvSpPr>
              <p:nvPr/>
            </p:nvSpPr>
            <p:spPr>
              <a:xfrm flipH="1">
                <a:off x="-453449" y="6895804"/>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2" name="Rectangle 131">
                <a:extLst>
                  <a:ext uri="{FF2B5EF4-FFF2-40B4-BE49-F238E27FC236}">
                    <a16:creationId xmlns:a16="http://schemas.microsoft.com/office/drawing/2014/main" id="{A99A2008-F54E-F7E6-646C-5664150A6C5F}"/>
                  </a:ext>
                </a:extLst>
              </p:cNvPr>
              <p:cNvSpPr>
                <a:spLocks/>
              </p:cNvSpPr>
              <p:nvPr/>
            </p:nvSpPr>
            <p:spPr>
              <a:xfrm flipH="1">
                <a:off x="-453472" y="7757263"/>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3" name="Rectangle 132">
                <a:extLst>
                  <a:ext uri="{FF2B5EF4-FFF2-40B4-BE49-F238E27FC236}">
                    <a16:creationId xmlns:a16="http://schemas.microsoft.com/office/drawing/2014/main" id="{7029173D-F98A-1D04-F03A-1A3FC5486C39}"/>
                  </a:ext>
                </a:extLst>
              </p:cNvPr>
              <p:cNvSpPr>
                <a:spLocks/>
              </p:cNvSpPr>
              <p:nvPr/>
            </p:nvSpPr>
            <p:spPr>
              <a:xfrm flipH="1">
                <a:off x="-453495" y="8618722"/>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4" name="Rectangle 133">
                <a:extLst>
                  <a:ext uri="{FF2B5EF4-FFF2-40B4-BE49-F238E27FC236}">
                    <a16:creationId xmlns:a16="http://schemas.microsoft.com/office/drawing/2014/main" id="{700E0528-4E09-612B-4558-AA86C85AA002}"/>
                  </a:ext>
                </a:extLst>
              </p:cNvPr>
              <p:cNvSpPr>
                <a:spLocks/>
              </p:cNvSpPr>
              <p:nvPr/>
            </p:nvSpPr>
            <p:spPr>
              <a:xfrm flipH="1">
                <a:off x="-727002" y="200600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5" name="Rectangle 134">
                <a:extLst>
                  <a:ext uri="{FF2B5EF4-FFF2-40B4-BE49-F238E27FC236}">
                    <a16:creationId xmlns:a16="http://schemas.microsoft.com/office/drawing/2014/main" id="{BDFFC000-DA12-12BE-AFD7-B3EC51C24E87}"/>
                  </a:ext>
                </a:extLst>
              </p:cNvPr>
              <p:cNvSpPr>
                <a:spLocks/>
              </p:cNvSpPr>
              <p:nvPr/>
            </p:nvSpPr>
            <p:spPr>
              <a:xfrm flipH="1">
                <a:off x="-727002" y="2867964"/>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6" name="Rectangle 135">
                <a:extLst>
                  <a:ext uri="{FF2B5EF4-FFF2-40B4-BE49-F238E27FC236}">
                    <a16:creationId xmlns:a16="http://schemas.microsoft.com/office/drawing/2014/main" id="{52981096-7B35-6ED3-9030-B212F5593BDA}"/>
                  </a:ext>
                </a:extLst>
              </p:cNvPr>
              <p:cNvSpPr>
                <a:spLocks/>
              </p:cNvSpPr>
              <p:nvPr/>
            </p:nvSpPr>
            <p:spPr>
              <a:xfrm flipH="1">
                <a:off x="-727002" y="3729921"/>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7" name="Rectangle 136">
                <a:extLst>
                  <a:ext uri="{FF2B5EF4-FFF2-40B4-BE49-F238E27FC236}">
                    <a16:creationId xmlns:a16="http://schemas.microsoft.com/office/drawing/2014/main" id="{68A03FF0-6226-7D1B-78B4-F4F87DCB8C9D}"/>
                  </a:ext>
                </a:extLst>
              </p:cNvPr>
              <p:cNvSpPr>
                <a:spLocks/>
              </p:cNvSpPr>
              <p:nvPr/>
            </p:nvSpPr>
            <p:spPr>
              <a:xfrm flipH="1">
                <a:off x="-727002" y="4591878"/>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8" name="Rectangle 137">
                <a:extLst>
                  <a:ext uri="{FF2B5EF4-FFF2-40B4-BE49-F238E27FC236}">
                    <a16:creationId xmlns:a16="http://schemas.microsoft.com/office/drawing/2014/main" id="{11092025-43B6-5594-BFA9-FB0F28C4AF2C}"/>
                  </a:ext>
                </a:extLst>
              </p:cNvPr>
              <p:cNvSpPr>
                <a:spLocks/>
              </p:cNvSpPr>
              <p:nvPr/>
            </p:nvSpPr>
            <p:spPr>
              <a:xfrm flipH="1">
                <a:off x="-727002" y="5453835"/>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9" name="Rectangle 138">
                <a:extLst>
                  <a:ext uri="{FF2B5EF4-FFF2-40B4-BE49-F238E27FC236}">
                    <a16:creationId xmlns:a16="http://schemas.microsoft.com/office/drawing/2014/main" id="{3670547F-C28F-B36C-ED12-A8FD156BD93F}"/>
                  </a:ext>
                </a:extLst>
              </p:cNvPr>
              <p:cNvSpPr>
                <a:spLocks/>
              </p:cNvSpPr>
              <p:nvPr/>
            </p:nvSpPr>
            <p:spPr>
              <a:xfrm flipH="1">
                <a:off x="-727002" y="6315792"/>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0" name="Rectangle 139">
                <a:extLst>
                  <a:ext uri="{FF2B5EF4-FFF2-40B4-BE49-F238E27FC236}">
                    <a16:creationId xmlns:a16="http://schemas.microsoft.com/office/drawing/2014/main" id="{6780BA16-5094-8328-1C4A-14C0DC2D1265}"/>
                  </a:ext>
                </a:extLst>
              </p:cNvPr>
              <p:cNvSpPr>
                <a:spLocks/>
              </p:cNvSpPr>
              <p:nvPr/>
            </p:nvSpPr>
            <p:spPr>
              <a:xfrm flipH="1">
                <a:off x="-727002" y="7177749"/>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1" name="Rectangle 140">
                <a:extLst>
                  <a:ext uri="{FF2B5EF4-FFF2-40B4-BE49-F238E27FC236}">
                    <a16:creationId xmlns:a16="http://schemas.microsoft.com/office/drawing/2014/main" id="{D09EE087-F727-16F4-36E7-91FA93324DB8}"/>
                  </a:ext>
                </a:extLst>
              </p:cNvPr>
              <p:cNvSpPr>
                <a:spLocks/>
              </p:cNvSpPr>
              <p:nvPr/>
            </p:nvSpPr>
            <p:spPr>
              <a:xfrm flipH="1">
                <a:off x="-727002" y="8039706"/>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2" name="Rectangle 141">
                <a:extLst>
                  <a:ext uri="{FF2B5EF4-FFF2-40B4-BE49-F238E27FC236}">
                    <a16:creationId xmlns:a16="http://schemas.microsoft.com/office/drawing/2014/main" id="{FB7EA203-C10E-F578-CB78-FF32D0DFD0E4}"/>
                  </a:ext>
                </a:extLst>
              </p:cNvPr>
              <p:cNvSpPr>
                <a:spLocks/>
              </p:cNvSpPr>
              <p:nvPr/>
            </p:nvSpPr>
            <p:spPr>
              <a:xfrm flipH="1">
                <a:off x="-727002" y="889454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7" name="VERTICAL">
              <a:extLst>
                <a:ext uri="{FF2B5EF4-FFF2-40B4-BE49-F238E27FC236}">
                  <a16:creationId xmlns:a16="http://schemas.microsoft.com/office/drawing/2014/main" id="{460082FB-4F52-3074-3B2F-5E42E6170064}"/>
                </a:ext>
              </a:extLst>
            </p:cNvPr>
            <p:cNvGrpSpPr>
              <a:grpSpLocks/>
            </p:cNvGrpSpPr>
            <p:nvPr/>
          </p:nvGrpSpPr>
          <p:grpSpPr>
            <a:xfrm>
              <a:off x="-4195165" y="-1000093"/>
              <a:ext cx="19739968" cy="12160107"/>
              <a:chOff x="-4195165" y="-1000093"/>
              <a:chExt cx="19739968" cy="12160107"/>
            </a:xfrm>
          </p:grpSpPr>
          <p:sp>
            <p:nvSpPr>
              <p:cNvPr id="68" name="Rectangle 67">
                <a:extLst>
                  <a:ext uri="{FF2B5EF4-FFF2-40B4-BE49-F238E27FC236}">
                    <a16:creationId xmlns:a16="http://schemas.microsoft.com/office/drawing/2014/main" id="{6624D06A-D62B-7711-B174-432D9A0070A3}"/>
                  </a:ext>
                </a:extLst>
              </p:cNvPr>
              <p:cNvSpPr>
                <a:spLocks/>
              </p:cNvSpPr>
              <p:nvPr/>
            </p:nvSpPr>
            <p:spPr>
              <a:xfrm flipH="1">
                <a:off x="-454565" y="9482326"/>
                <a:ext cx="192681" cy="576072"/>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9" name="TextBox 68">
                <a:extLst>
                  <a:ext uri="{FF2B5EF4-FFF2-40B4-BE49-F238E27FC236}">
                    <a16:creationId xmlns:a16="http://schemas.microsoft.com/office/drawing/2014/main" id="{D07B1F59-E589-E6C2-011C-04AAE8670AB1}"/>
                  </a:ext>
                </a:extLst>
              </p:cNvPr>
              <p:cNvSpPr txBox="1">
                <a:spLocks/>
              </p:cNvSpPr>
              <p:nvPr/>
            </p:nvSpPr>
            <p:spPr>
              <a:xfrm>
                <a:off x="-4195165" y="9505217"/>
                <a:ext cx="2696809" cy="523220"/>
              </a:xfrm>
              <a:prstGeom prst="rect">
                <a:avLst/>
              </a:prstGeom>
              <a:noFill/>
            </p:spPr>
            <p:txBody>
              <a:bodyPr wrap="square" rtlCol="0">
                <a:spAutoFit/>
              </a:bodyPr>
              <a:lstStyle/>
              <a:p>
                <a:pPr algn="r"/>
                <a:r>
                  <a:rPr lang="en-GB" sz="1400"/>
                  <a:t>PPT only accurate to 2 decimal places. 0.625” = 0.63”</a:t>
                </a:r>
              </a:p>
            </p:txBody>
          </p:sp>
          <p:sp>
            <p:nvSpPr>
              <p:cNvPr id="70" name="Rectangle 69">
                <a:extLst>
                  <a:ext uri="{FF2B5EF4-FFF2-40B4-BE49-F238E27FC236}">
                    <a16:creationId xmlns:a16="http://schemas.microsoft.com/office/drawing/2014/main" id="{67F7CCD6-EF4F-AD48-DD00-9143449FE20C}"/>
                  </a:ext>
                </a:extLst>
              </p:cNvPr>
              <p:cNvSpPr>
                <a:spLocks/>
              </p:cNvSpPr>
              <p:nvPr/>
            </p:nvSpPr>
            <p:spPr>
              <a:xfrm rot="16200000">
                <a:off x="-4741164"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1" name="Rectangle 70">
                <a:extLst>
                  <a:ext uri="{FF2B5EF4-FFF2-40B4-BE49-F238E27FC236}">
                    <a16:creationId xmlns:a16="http://schemas.microsoft.com/office/drawing/2014/main" id="{D0FFCB7E-9D46-C193-7EC5-6135A2C9F529}"/>
                  </a:ext>
                </a:extLst>
              </p:cNvPr>
              <p:cNvSpPr>
                <a:spLocks/>
              </p:cNvSpPr>
              <p:nvPr/>
            </p:nvSpPr>
            <p:spPr>
              <a:xfrm>
                <a:off x="0" y="0"/>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2" name="Rectangle 71">
                <a:extLst>
                  <a:ext uri="{FF2B5EF4-FFF2-40B4-BE49-F238E27FC236}">
                    <a16:creationId xmlns:a16="http://schemas.microsoft.com/office/drawing/2014/main" id="{A00310CD-9DA8-BADD-F7B1-F824D59911EE}"/>
                  </a:ext>
                </a:extLst>
              </p:cNvPr>
              <p:cNvSpPr>
                <a:spLocks/>
              </p:cNvSpPr>
              <p:nvPr/>
            </p:nvSpPr>
            <p:spPr>
              <a:xfrm>
                <a:off x="0" y="9482328"/>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3" name="Rectangle 72">
                <a:extLst>
                  <a:ext uri="{FF2B5EF4-FFF2-40B4-BE49-F238E27FC236}">
                    <a16:creationId xmlns:a16="http://schemas.microsoft.com/office/drawing/2014/main" id="{1AF9FFF8-F98C-0997-B01F-CE60E6F6523B}"/>
                  </a:ext>
                </a:extLst>
              </p:cNvPr>
              <p:cNvSpPr>
                <a:spLocks/>
              </p:cNvSpPr>
              <p:nvPr/>
            </p:nvSpPr>
            <p:spPr>
              <a:xfrm rot="16200000">
                <a:off x="10227563"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4" name="Rectangle 73">
                <a:extLst>
                  <a:ext uri="{FF2B5EF4-FFF2-40B4-BE49-F238E27FC236}">
                    <a16:creationId xmlns:a16="http://schemas.microsoft.com/office/drawing/2014/main" id="{D5EACC6A-DB9B-3E56-2190-B2BA641DD28B}"/>
                  </a:ext>
                </a:extLst>
              </p:cNvPr>
              <p:cNvSpPr>
                <a:spLocks/>
              </p:cNvSpPr>
              <p:nvPr/>
            </p:nvSpPr>
            <p:spPr>
              <a:xfrm rot="16200000">
                <a:off x="-279196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5" name="Rectangle 74">
                <a:extLst>
                  <a:ext uri="{FF2B5EF4-FFF2-40B4-BE49-F238E27FC236}">
                    <a16:creationId xmlns:a16="http://schemas.microsoft.com/office/drawing/2014/main" id="{71BFDE94-976A-B524-13C2-CD77E567E683}"/>
                  </a:ext>
                </a:extLst>
              </p:cNvPr>
              <p:cNvSpPr>
                <a:spLocks/>
              </p:cNvSpPr>
              <p:nvPr/>
            </p:nvSpPr>
            <p:spPr>
              <a:xfrm rot="16200000">
                <a:off x="-156971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6" name="Rectangle 75">
                <a:extLst>
                  <a:ext uri="{FF2B5EF4-FFF2-40B4-BE49-F238E27FC236}">
                    <a16:creationId xmlns:a16="http://schemas.microsoft.com/office/drawing/2014/main" id="{A744B224-D7A3-1B6C-5D22-6A90B85F8661}"/>
                  </a:ext>
                </a:extLst>
              </p:cNvPr>
              <p:cNvSpPr>
                <a:spLocks/>
              </p:cNvSpPr>
              <p:nvPr/>
            </p:nvSpPr>
            <p:spPr>
              <a:xfrm rot="16200000">
                <a:off x="-34747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7" name="Rectangle 76">
                <a:extLst>
                  <a:ext uri="{FF2B5EF4-FFF2-40B4-BE49-F238E27FC236}">
                    <a16:creationId xmlns:a16="http://schemas.microsoft.com/office/drawing/2014/main" id="{68E79C2E-A606-8ECF-A825-7CCD8C95F15D}"/>
                  </a:ext>
                </a:extLst>
              </p:cNvPr>
              <p:cNvSpPr>
                <a:spLocks/>
              </p:cNvSpPr>
              <p:nvPr/>
            </p:nvSpPr>
            <p:spPr>
              <a:xfrm rot="16200000">
                <a:off x="87477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8" name="Rectangle 77">
                <a:extLst>
                  <a:ext uri="{FF2B5EF4-FFF2-40B4-BE49-F238E27FC236}">
                    <a16:creationId xmlns:a16="http://schemas.microsoft.com/office/drawing/2014/main" id="{AB53A2CE-913A-CE9B-6FC4-FDAF5924F510}"/>
                  </a:ext>
                </a:extLst>
              </p:cNvPr>
              <p:cNvSpPr>
                <a:spLocks/>
              </p:cNvSpPr>
              <p:nvPr/>
            </p:nvSpPr>
            <p:spPr>
              <a:xfrm rot="16200000">
                <a:off x="209702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9" name="Rectangle 78">
                <a:extLst>
                  <a:ext uri="{FF2B5EF4-FFF2-40B4-BE49-F238E27FC236}">
                    <a16:creationId xmlns:a16="http://schemas.microsoft.com/office/drawing/2014/main" id="{B53CD64E-28F6-FD92-F386-A45DB50DBF31}"/>
                  </a:ext>
                </a:extLst>
              </p:cNvPr>
              <p:cNvSpPr>
                <a:spLocks/>
              </p:cNvSpPr>
              <p:nvPr/>
            </p:nvSpPr>
            <p:spPr>
              <a:xfrm rot="16200000">
                <a:off x="331927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0" name="Rectangle 79">
                <a:extLst>
                  <a:ext uri="{FF2B5EF4-FFF2-40B4-BE49-F238E27FC236}">
                    <a16:creationId xmlns:a16="http://schemas.microsoft.com/office/drawing/2014/main" id="{8FB05FAC-D410-E475-936B-F8C45A03F4AD}"/>
                  </a:ext>
                </a:extLst>
              </p:cNvPr>
              <p:cNvSpPr>
                <a:spLocks/>
              </p:cNvSpPr>
              <p:nvPr/>
            </p:nvSpPr>
            <p:spPr>
              <a:xfrm rot="16200000">
                <a:off x="454152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1" name="Rectangle 80">
                <a:extLst>
                  <a:ext uri="{FF2B5EF4-FFF2-40B4-BE49-F238E27FC236}">
                    <a16:creationId xmlns:a16="http://schemas.microsoft.com/office/drawing/2014/main" id="{FAFB6CF2-FCF3-ACC0-9DC8-A5A167D756E2}"/>
                  </a:ext>
                </a:extLst>
              </p:cNvPr>
              <p:cNvSpPr>
                <a:spLocks/>
              </p:cNvSpPr>
              <p:nvPr/>
            </p:nvSpPr>
            <p:spPr>
              <a:xfrm rot="16200000">
                <a:off x="576376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2" name="Rectangle 81">
                <a:extLst>
                  <a:ext uri="{FF2B5EF4-FFF2-40B4-BE49-F238E27FC236}">
                    <a16:creationId xmlns:a16="http://schemas.microsoft.com/office/drawing/2014/main" id="{E15AF712-4547-FFAB-4EE2-FC47392992BE}"/>
                  </a:ext>
                </a:extLst>
              </p:cNvPr>
              <p:cNvSpPr>
                <a:spLocks/>
              </p:cNvSpPr>
              <p:nvPr/>
            </p:nvSpPr>
            <p:spPr>
              <a:xfrm rot="16200000">
                <a:off x="698601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3" name="Rectangle 82">
                <a:extLst>
                  <a:ext uri="{FF2B5EF4-FFF2-40B4-BE49-F238E27FC236}">
                    <a16:creationId xmlns:a16="http://schemas.microsoft.com/office/drawing/2014/main" id="{FFC5B880-177F-3B1E-69D2-AD448AF0945C}"/>
                  </a:ext>
                </a:extLst>
              </p:cNvPr>
              <p:cNvSpPr>
                <a:spLocks/>
              </p:cNvSpPr>
              <p:nvPr/>
            </p:nvSpPr>
            <p:spPr>
              <a:xfrm rot="16200000">
                <a:off x="820826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4" name="Rectangle 83">
                <a:extLst>
                  <a:ext uri="{FF2B5EF4-FFF2-40B4-BE49-F238E27FC236}">
                    <a16:creationId xmlns:a16="http://schemas.microsoft.com/office/drawing/2014/main" id="{F43E4706-C8F9-FD90-D5C9-272965053DAF}"/>
                  </a:ext>
                </a:extLst>
              </p:cNvPr>
              <p:cNvSpPr>
                <a:spLocks/>
              </p:cNvSpPr>
              <p:nvPr/>
            </p:nvSpPr>
            <p:spPr>
              <a:xfrm rot="16200000">
                <a:off x="943051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85" name="Group 84">
                <a:extLst>
                  <a:ext uri="{FF2B5EF4-FFF2-40B4-BE49-F238E27FC236}">
                    <a16:creationId xmlns:a16="http://schemas.microsoft.com/office/drawing/2014/main" id="{4B5611C6-FFAE-302E-F6E0-A345469E7542}"/>
                  </a:ext>
                </a:extLst>
              </p:cNvPr>
              <p:cNvGrpSpPr>
                <a:grpSpLocks/>
              </p:cNvGrpSpPr>
              <p:nvPr/>
            </p:nvGrpSpPr>
            <p:grpSpPr>
              <a:xfrm>
                <a:off x="576073" y="-1"/>
                <a:ext cx="14392674" cy="10058399"/>
                <a:chOff x="576073" y="1143000"/>
                <a:chExt cx="14392674" cy="8339328"/>
              </a:xfrm>
              <a:solidFill>
                <a:srgbClr val="F5F1ED">
                  <a:alpha val="90000"/>
                </a:srgbClr>
              </a:solidFill>
            </p:grpSpPr>
            <p:sp>
              <p:nvSpPr>
                <p:cNvPr id="112" name="Rectangle 111">
                  <a:extLst>
                    <a:ext uri="{FF2B5EF4-FFF2-40B4-BE49-F238E27FC236}">
                      <a16:creationId xmlns:a16="http://schemas.microsoft.com/office/drawing/2014/main" id="{5F4D2401-1322-145E-8C96-BDB74B2CFD28}"/>
                    </a:ext>
                  </a:extLst>
                </p:cNvPr>
                <p:cNvSpPr>
                  <a:spLocks/>
                </p:cNvSpPr>
                <p:nvPr/>
              </p:nvSpPr>
              <p:spPr>
                <a:xfrm>
                  <a:off x="576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3" name="Rectangle 112">
                  <a:extLst>
                    <a:ext uri="{FF2B5EF4-FFF2-40B4-BE49-F238E27FC236}">
                      <a16:creationId xmlns:a16="http://schemas.microsoft.com/office/drawing/2014/main" id="{628F8215-6A1A-1618-B87C-A237922CDA59}"/>
                    </a:ext>
                  </a:extLst>
                </p:cNvPr>
                <p:cNvSpPr>
                  <a:spLocks/>
                </p:cNvSpPr>
                <p:nvPr/>
              </p:nvSpPr>
              <p:spPr>
                <a:xfrm>
                  <a:off x="1798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4" name="Rectangle 113">
                  <a:extLst>
                    <a:ext uri="{FF2B5EF4-FFF2-40B4-BE49-F238E27FC236}">
                      <a16:creationId xmlns:a16="http://schemas.microsoft.com/office/drawing/2014/main" id="{6CE6CAB9-DBCB-FDE2-ED8F-E86EABCD6939}"/>
                    </a:ext>
                  </a:extLst>
                </p:cNvPr>
                <p:cNvSpPr>
                  <a:spLocks/>
                </p:cNvSpPr>
                <p:nvPr/>
              </p:nvSpPr>
              <p:spPr>
                <a:xfrm>
                  <a:off x="3020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5" name="Rectangle 114">
                  <a:extLst>
                    <a:ext uri="{FF2B5EF4-FFF2-40B4-BE49-F238E27FC236}">
                      <a16:creationId xmlns:a16="http://schemas.microsoft.com/office/drawing/2014/main" id="{2DB7F841-02D8-B749-8F7D-9654A4B66850}"/>
                    </a:ext>
                  </a:extLst>
                </p:cNvPr>
                <p:cNvSpPr>
                  <a:spLocks/>
                </p:cNvSpPr>
                <p:nvPr/>
              </p:nvSpPr>
              <p:spPr>
                <a:xfrm>
                  <a:off x="4242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6" name="Rectangle 115">
                  <a:extLst>
                    <a:ext uri="{FF2B5EF4-FFF2-40B4-BE49-F238E27FC236}">
                      <a16:creationId xmlns:a16="http://schemas.microsoft.com/office/drawing/2014/main" id="{A3E95FCD-D274-A081-DF72-D76AC27D0E66}"/>
                    </a:ext>
                  </a:extLst>
                </p:cNvPr>
                <p:cNvSpPr>
                  <a:spLocks/>
                </p:cNvSpPr>
                <p:nvPr/>
              </p:nvSpPr>
              <p:spPr>
                <a:xfrm>
                  <a:off x="5465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7" name="Rectangle 116">
                  <a:extLst>
                    <a:ext uri="{FF2B5EF4-FFF2-40B4-BE49-F238E27FC236}">
                      <a16:creationId xmlns:a16="http://schemas.microsoft.com/office/drawing/2014/main" id="{9DF4010D-0B42-FC3B-728B-530971A7C945}"/>
                    </a:ext>
                  </a:extLst>
                </p:cNvPr>
                <p:cNvSpPr>
                  <a:spLocks/>
                </p:cNvSpPr>
                <p:nvPr/>
              </p:nvSpPr>
              <p:spPr>
                <a:xfrm>
                  <a:off x="6687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8" name="Rectangle 117">
                  <a:extLst>
                    <a:ext uri="{FF2B5EF4-FFF2-40B4-BE49-F238E27FC236}">
                      <a16:creationId xmlns:a16="http://schemas.microsoft.com/office/drawing/2014/main" id="{B830ED23-BDEE-4372-9608-E503A8758569}"/>
                    </a:ext>
                  </a:extLst>
                </p:cNvPr>
                <p:cNvSpPr>
                  <a:spLocks/>
                </p:cNvSpPr>
                <p:nvPr/>
              </p:nvSpPr>
              <p:spPr>
                <a:xfrm>
                  <a:off x="7909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9" name="Rectangle 118">
                  <a:extLst>
                    <a:ext uri="{FF2B5EF4-FFF2-40B4-BE49-F238E27FC236}">
                      <a16:creationId xmlns:a16="http://schemas.microsoft.com/office/drawing/2014/main" id="{EF3B9A24-762F-2F2E-E74E-5E440307F66E}"/>
                    </a:ext>
                  </a:extLst>
                </p:cNvPr>
                <p:cNvSpPr>
                  <a:spLocks/>
                </p:cNvSpPr>
                <p:nvPr/>
              </p:nvSpPr>
              <p:spPr>
                <a:xfrm>
                  <a:off x="9131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0" name="Rectangle 119">
                  <a:extLst>
                    <a:ext uri="{FF2B5EF4-FFF2-40B4-BE49-F238E27FC236}">
                      <a16:creationId xmlns:a16="http://schemas.microsoft.com/office/drawing/2014/main" id="{FFF3BE7F-E44C-7E88-B8E3-90164644823A}"/>
                    </a:ext>
                  </a:extLst>
                </p:cNvPr>
                <p:cNvSpPr>
                  <a:spLocks/>
                </p:cNvSpPr>
                <p:nvPr/>
              </p:nvSpPr>
              <p:spPr>
                <a:xfrm>
                  <a:off x="10354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1" name="Rectangle 120">
                  <a:extLst>
                    <a:ext uri="{FF2B5EF4-FFF2-40B4-BE49-F238E27FC236}">
                      <a16:creationId xmlns:a16="http://schemas.microsoft.com/office/drawing/2014/main" id="{01B0EB23-1BB2-729F-78DE-4EBAFD5A53B4}"/>
                    </a:ext>
                  </a:extLst>
                </p:cNvPr>
                <p:cNvSpPr>
                  <a:spLocks/>
                </p:cNvSpPr>
                <p:nvPr/>
              </p:nvSpPr>
              <p:spPr>
                <a:xfrm>
                  <a:off x="11576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2" name="Rectangle 121">
                  <a:extLst>
                    <a:ext uri="{FF2B5EF4-FFF2-40B4-BE49-F238E27FC236}">
                      <a16:creationId xmlns:a16="http://schemas.microsoft.com/office/drawing/2014/main" id="{370745AD-10AD-F3E9-422D-082876BD2EA6}"/>
                    </a:ext>
                  </a:extLst>
                </p:cNvPr>
                <p:cNvSpPr>
                  <a:spLocks/>
                </p:cNvSpPr>
                <p:nvPr/>
              </p:nvSpPr>
              <p:spPr>
                <a:xfrm>
                  <a:off x="12798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3" name="Rectangle 122">
                  <a:extLst>
                    <a:ext uri="{FF2B5EF4-FFF2-40B4-BE49-F238E27FC236}">
                      <a16:creationId xmlns:a16="http://schemas.microsoft.com/office/drawing/2014/main" id="{F83C1015-D4CD-A9D1-59B3-D09345FB4AC5}"/>
                    </a:ext>
                  </a:extLst>
                </p:cNvPr>
                <p:cNvSpPr>
                  <a:spLocks/>
                </p:cNvSpPr>
                <p:nvPr/>
              </p:nvSpPr>
              <p:spPr>
                <a:xfrm>
                  <a:off x="14020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cxnSp>
            <p:nvCxnSpPr>
              <p:cNvPr id="86" name="Straight Connector 85">
                <a:extLst>
                  <a:ext uri="{FF2B5EF4-FFF2-40B4-BE49-F238E27FC236}">
                    <a16:creationId xmlns:a16="http://schemas.microsoft.com/office/drawing/2014/main" id="{C7D4565C-AC76-A4F4-300F-627EA3419EF6}"/>
                  </a:ext>
                </a:extLst>
              </p:cNvPr>
              <p:cNvCxnSpPr>
                <a:cxnSpLocks/>
              </p:cNvCxnSpPr>
              <p:nvPr/>
            </p:nvCxnSpPr>
            <p:spPr>
              <a:xfrm>
                <a:off x="-727003" y="9482327"/>
                <a:ext cx="16271803"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4C95FD9-D11F-4618-0BFB-25447FD26570}"/>
                  </a:ext>
                </a:extLst>
              </p:cNvPr>
              <p:cNvCxnSpPr>
                <a:cxnSpLocks/>
              </p:cNvCxnSpPr>
              <p:nvPr/>
            </p:nvCxnSpPr>
            <p:spPr>
              <a:xfrm flipV="1">
                <a:off x="14968727"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59568-1673-DB36-B8B9-213A1CC18D3D}"/>
                  </a:ext>
                </a:extLst>
              </p:cNvPr>
              <p:cNvCxnSpPr>
                <a:cxnSpLocks/>
              </p:cNvCxnSpPr>
              <p:nvPr/>
            </p:nvCxnSpPr>
            <p:spPr>
              <a:xfrm flipV="1">
                <a:off x="576073"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04E350ED-2046-E1C9-65B5-B660609316E9}"/>
                  </a:ext>
                </a:extLst>
              </p:cNvPr>
              <p:cNvSpPr>
                <a:spLocks/>
              </p:cNvSpPr>
              <p:nvPr/>
            </p:nvSpPr>
            <p:spPr>
              <a:xfrm flipH="1">
                <a:off x="-2012970" y="-1"/>
                <a:ext cx="461112" cy="114300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90" name="Group 89">
                <a:extLst>
                  <a:ext uri="{FF2B5EF4-FFF2-40B4-BE49-F238E27FC236}">
                    <a16:creationId xmlns:a16="http://schemas.microsoft.com/office/drawing/2014/main" id="{BEF2BD1E-117A-FFC6-7B29-CDBA00D36EEF}"/>
                  </a:ext>
                </a:extLst>
              </p:cNvPr>
              <p:cNvGrpSpPr>
                <a:grpSpLocks/>
              </p:cNvGrpSpPr>
              <p:nvPr/>
            </p:nvGrpSpPr>
            <p:grpSpPr>
              <a:xfrm>
                <a:off x="-2012969" y="575451"/>
                <a:ext cx="17557772" cy="567548"/>
                <a:chOff x="-1282890" y="575451"/>
                <a:chExt cx="16827692" cy="567548"/>
              </a:xfrm>
            </p:grpSpPr>
            <p:cxnSp>
              <p:nvCxnSpPr>
                <p:cNvPr id="110" name="Straight Connector 109">
                  <a:extLst>
                    <a:ext uri="{FF2B5EF4-FFF2-40B4-BE49-F238E27FC236}">
                      <a16:creationId xmlns:a16="http://schemas.microsoft.com/office/drawing/2014/main" id="{F5BBFE71-694B-0EEF-00D3-6AAAF5A06FA4}"/>
                    </a:ext>
                  </a:extLst>
                </p:cNvPr>
                <p:cNvCxnSpPr>
                  <a:cxnSpLocks/>
                </p:cNvCxnSpPr>
                <p:nvPr/>
              </p:nvCxnSpPr>
              <p:spPr>
                <a:xfrm>
                  <a:off x="-1282890" y="575451"/>
                  <a:ext cx="16827690"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B9FC6A2-1A0B-CA5C-A5CF-5FF8B2D5810B}"/>
                    </a:ext>
                  </a:extLst>
                </p:cNvPr>
                <p:cNvCxnSpPr>
                  <a:cxnSpLocks/>
                </p:cNvCxnSpPr>
                <p:nvPr/>
              </p:nvCxnSpPr>
              <p:spPr>
                <a:xfrm>
                  <a:off x="-1282890" y="1142999"/>
                  <a:ext cx="16827692"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D5F8AE96-DB3F-9298-5750-D6165E3AF61E}"/>
                  </a:ext>
                </a:extLst>
              </p:cNvPr>
              <p:cNvSpPr>
                <a:spLocks/>
              </p:cNvSpPr>
              <p:nvPr/>
            </p:nvSpPr>
            <p:spPr>
              <a:xfrm flipH="1">
                <a:off x="1523996" y="-567548"/>
                <a:ext cx="274323" cy="27836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2" name="TextBox 91">
                <a:extLst>
                  <a:ext uri="{FF2B5EF4-FFF2-40B4-BE49-F238E27FC236}">
                    <a16:creationId xmlns:a16="http://schemas.microsoft.com/office/drawing/2014/main" id="{55B43500-B217-DD1A-5B82-09C5BDE24403}"/>
                  </a:ext>
                </a:extLst>
              </p:cNvPr>
              <p:cNvSpPr txBox="1">
                <a:spLocks/>
              </p:cNvSpPr>
              <p:nvPr/>
            </p:nvSpPr>
            <p:spPr>
              <a:xfrm>
                <a:off x="-2805432" y="440694"/>
                <a:ext cx="768100" cy="253916"/>
              </a:xfrm>
              <a:prstGeom prst="rect">
                <a:avLst/>
              </a:prstGeom>
              <a:noFill/>
            </p:spPr>
            <p:txBody>
              <a:bodyPr wrap="square" rtlCol="0">
                <a:spAutoFit/>
              </a:bodyPr>
              <a:lstStyle/>
              <a:p>
                <a:pPr algn="ctr"/>
                <a:r>
                  <a:rPr lang="en-GB" sz="1050"/>
                  <a:t>1.25”</a:t>
                </a:r>
              </a:p>
            </p:txBody>
          </p:sp>
          <p:sp>
            <p:nvSpPr>
              <p:cNvPr id="93" name="TextBox 92">
                <a:extLst>
                  <a:ext uri="{FF2B5EF4-FFF2-40B4-BE49-F238E27FC236}">
                    <a16:creationId xmlns:a16="http://schemas.microsoft.com/office/drawing/2014/main" id="{7B76E2AF-BBFD-5465-537D-CADDB6FD3ED7}"/>
                  </a:ext>
                </a:extLst>
              </p:cNvPr>
              <p:cNvSpPr txBox="1">
                <a:spLocks/>
              </p:cNvSpPr>
              <p:nvPr/>
            </p:nvSpPr>
            <p:spPr>
              <a:xfrm>
                <a:off x="1446217" y="-986079"/>
                <a:ext cx="429863" cy="253916"/>
              </a:xfrm>
              <a:prstGeom prst="rect">
                <a:avLst/>
              </a:prstGeom>
              <a:noFill/>
            </p:spPr>
            <p:txBody>
              <a:bodyPr wrap="square" rtlCol="0">
                <a:spAutoFit/>
              </a:bodyPr>
              <a:lstStyle/>
              <a:p>
                <a:pPr algn="ctr"/>
                <a:r>
                  <a:rPr lang="en-GB" sz="1050"/>
                  <a:t>0.35”</a:t>
                </a:r>
              </a:p>
            </p:txBody>
          </p:sp>
          <p:cxnSp>
            <p:nvCxnSpPr>
              <p:cNvPr id="95" name="Straight Arrow Connector 94">
                <a:extLst>
                  <a:ext uri="{FF2B5EF4-FFF2-40B4-BE49-F238E27FC236}">
                    <a16:creationId xmlns:a16="http://schemas.microsoft.com/office/drawing/2014/main" id="{271A9355-B7D2-06B4-F444-70EAEDC206E4}"/>
                  </a:ext>
                </a:extLst>
              </p:cNvPr>
              <p:cNvCxnSpPr>
                <a:cxnSpLocks/>
              </p:cNvCxnSpPr>
              <p:nvPr/>
            </p:nvCxnSpPr>
            <p:spPr>
              <a:xfrm>
                <a:off x="-2165591" y="-1"/>
                <a:ext cx="0" cy="114300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62592DAF-5A0B-54C9-1B85-6DB483E10D59}"/>
                  </a:ext>
                </a:extLst>
              </p:cNvPr>
              <p:cNvGrpSpPr>
                <a:grpSpLocks/>
              </p:cNvGrpSpPr>
              <p:nvPr/>
            </p:nvGrpSpPr>
            <p:grpSpPr>
              <a:xfrm>
                <a:off x="-1379884" y="-1"/>
                <a:ext cx="577801" cy="575452"/>
                <a:chOff x="-1379884" y="-1"/>
                <a:chExt cx="577801" cy="575452"/>
              </a:xfrm>
            </p:grpSpPr>
            <p:sp>
              <p:nvSpPr>
                <p:cNvPr id="108" name="TextBox 107">
                  <a:extLst>
                    <a:ext uri="{FF2B5EF4-FFF2-40B4-BE49-F238E27FC236}">
                      <a16:creationId xmlns:a16="http://schemas.microsoft.com/office/drawing/2014/main" id="{F491E65E-FA7A-CAD0-13D1-856DB4D49CD0}"/>
                    </a:ext>
                  </a:extLst>
                </p:cNvPr>
                <p:cNvSpPr txBox="1">
                  <a:spLocks/>
                </p:cNvSpPr>
                <p:nvPr/>
              </p:nvSpPr>
              <p:spPr>
                <a:xfrm>
                  <a:off x="-1379884" y="156920"/>
                  <a:ext cx="576052" cy="253916"/>
                </a:xfrm>
                <a:prstGeom prst="rect">
                  <a:avLst/>
                </a:prstGeom>
                <a:noFill/>
              </p:spPr>
              <p:txBody>
                <a:bodyPr wrap="square" rtlCol="0">
                  <a:spAutoFit/>
                </a:bodyPr>
                <a:lstStyle/>
                <a:p>
                  <a:pPr algn="ctr"/>
                  <a:r>
                    <a:rPr lang="en-GB" sz="1050"/>
                    <a:t>0.63”</a:t>
                  </a:r>
                </a:p>
              </p:txBody>
            </p:sp>
            <p:cxnSp>
              <p:nvCxnSpPr>
                <p:cNvPr id="109" name="Straight Arrow Connector 108">
                  <a:extLst>
                    <a:ext uri="{FF2B5EF4-FFF2-40B4-BE49-F238E27FC236}">
                      <a16:creationId xmlns:a16="http://schemas.microsoft.com/office/drawing/2014/main" id="{6EACA0AD-C138-59D3-93C7-A618669E616D}"/>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B5C2400-5F21-DDB4-1E04-F0482D905BC8}"/>
                  </a:ext>
                </a:extLst>
              </p:cNvPr>
              <p:cNvGrpSpPr>
                <a:grpSpLocks/>
              </p:cNvGrpSpPr>
              <p:nvPr/>
            </p:nvGrpSpPr>
            <p:grpSpPr>
              <a:xfrm>
                <a:off x="-1379884" y="9482948"/>
                <a:ext cx="577801" cy="575452"/>
                <a:chOff x="-1379884" y="-1"/>
                <a:chExt cx="577801" cy="575452"/>
              </a:xfrm>
            </p:grpSpPr>
            <p:sp>
              <p:nvSpPr>
                <p:cNvPr id="106" name="TextBox 105">
                  <a:extLst>
                    <a:ext uri="{FF2B5EF4-FFF2-40B4-BE49-F238E27FC236}">
                      <a16:creationId xmlns:a16="http://schemas.microsoft.com/office/drawing/2014/main" id="{A8BD20F7-F9B4-F7E3-3566-12F8C2702002}"/>
                    </a:ext>
                  </a:extLst>
                </p:cNvPr>
                <p:cNvSpPr txBox="1">
                  <a:spLocks/>
                </p:cNvSpPr>
                <p:nvPr/>
              </p:nvSpPr>
              <p:spPr>
                <a:xfrm>
                  <a:off x="-1379884" y="156920"/>
                  <a:ext cx="576052" cy="253916"/>
                </a:xfrm>
                <a:prstGeom prst="rect">
                  <a:avLst/>
                </a:prstGeom>
                <a:noFill/>
              </p:spPr>
              <p:txBody>
                <a:bodyPr wrap="square" rtlCol="0">
                  <a:spAutoFit/>
                </a:bodyPr>
                <a:lstStyle/>
                <a:p>
                  <a:pPr algn="ctr"/>
                  <a:r>
                    <a:rPr lang="en-GB" sz="1050"/>
                    <a:t>0.63”</a:t>
                  </a:r>
                </a:p>
              </p:txBody>
            </p:sp>
            <p:cxnSp>
              <p:nvCxnSpPr>
                <p:cNvPr id="107" name="Straight Arrow Connector 106">
                  <a:extLst>
                    <a:ext uri="{FF2B5EF4-FFF2-40B4-BE49-F238E27FC236}">
                      <a16:creationId xmlns:a16="http://schemas.microsoft.com/office/drawing/2014/main" id="{FDB89B68-BE75-9018-6C95-05FE906B73D1}"/>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98" name="Straight Arrow Connector 97">
                <a:extLst>
                  <a:ext uri="{FF2B5EF4-FFF2-40B4-BE49-F238E27FC236}">
                    <a16:creationId xmlns:a16="http://schemas.microsoft.com/office/drawing/2014/main" id="{35E7F145-388F-A7EF-EE00-43F7E9E8BCD0}"/>
                  </a:ext>
                </a:extLst>
              </p:cNvPr>
              <p:cNvCxnSpPr>
                <a:cxnSpLocks/>
              </p:cNvCxnSpPr>
              <p:nvPr/>
            </p:nvCxnSpPr>
            <p:spPr>
              <a:xfrm flipH="1">
                <a:off x="1523996" y="-690871"/>
                <a:ext cx="274307"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2ED61335-E529-69EA-E864-76CBF1DA3A64}"/>
                  </a:ext>
                </a:extLst>
              </p:cNvPr>
              <p:cNvSpPr>
                <a:spLocks/>
              </p:cNvSpPr>
              <p:nvPr/>
            </p:nvSpPr>
            <p:spPr>
              <a:xfrm flipV="1">
                <a:off x="576073" y="10736963"/>
                <a:ext cx="947924" cy="423051"/>
              </a:xfrm>
              <a:prstGeom prst="rect">
                <a:avLst/>
              </a:prstGeom>
              <a:solidFill>
                <a:srgbClr val="F5F1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0" name="TextBox 99">
                <a:extLst>
                  <a:ext uri="{FF2B5EF4-FFF2-40B4-BE49-F238E27FC236}">
                    <a16:creationId xmlns:a16="http://schemas.microsoft.com/office/drawing/2014/main" id="{DBE1AE44-6D43-8F0D-7218-B38BED8A0572}"/>
                  </a:ext>
                </a:extLst>
              </p:cNvPr>
              <p:cNvSpPr txBox="1">
                <a:spLocks/>
              </p:cNvSpPr>
              <p:nvPr/>
            </p:nvSpPr>
            <p:spPr>
              <a:xfrm>
                <a:off x="672922" y="10266874"/>
                <a:ext cx="773296" cy="253916"/>
              </a:xfrm>
              <a:prstGeom prst="rect">
                <a:avLst/>
              </a:prstGeom>
              <a:noFill/>
            </p:spPr>
            <p:txBody>
              <a:bodyPr wrap="square" rtlCol="0">
                <a:spAutoFit/>
              </a:bodyPr>
              <a:lstStyle/>
              <a:p>
                <a:pPr algn="ctr"/>
                <a:r>
                  <a:rPr lang="en-GB" sz="1050"/>
                  <a:t>1.19”</a:t>
                </a:r>
              </a:p>
            </p:txBody>
          </p:sp>
          <p:cxnSp>
            <p:nvCxnSpPr>
              <p:cNvPr id="101" name="Straight Arrow Connector 100">
                <a:extLst>
                  <a:ext uri="{FF2B5EF4-FFF2-40B4-BE49-F238E27FC236}">
                    <a16:creationId xmlns:a16="http://schemas.microsoft.com/office/drawing/2014/main" id="{E1D562D2-BBF4-0BA4-096D-79A87E288062}"/>
                  </a:ext>
                </a:extLst>
              </p:cNvPr>
              <p:cNvCxnSpPr>
                <a:cxnSpLocks/>
              </p:cNvCxnSpPr>
              <p:nvPr/>
            </p:nvCxnSpPr>
            <p:spPr>
              <a:xfrm flipH="1">
                <a:off x="576053" y="10562082"/>
                <a:ext cx="947943"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ECC845C7-5DCC-3A57-A659-5BAFCFFAB036}"/>
                  </a:ext>
                </a:extLst>
              </p:cNvPr>
              <p:cNvSpPr>
                <a:spLocks/>
              </p:cNvSpPr>
              <p:nvPr/>
            </p:nvSpPr>
            <p:spPr>
              <a:xfrm flipH="1">
                <a:off x="0" y="-567550"/>
                <a:ext cx="576050" cy="278361"/>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03" name="Group 102">
                <a:extLst>
                  <a:ext uri="{FF2B5EF4-FFF2-40B4-BE49-F238E27FC236}">
                    <a16:creationId xmlns:a16="http://schemas.microsoft.com/office/drawing/2014/main" id="{13B3B39E-F108-C6F1-64D3-668D9D90E984}"/>
                  </a:ext>
                </a:extLst>
              </p:cNvPr>
              <p:cNvGrpSpPr>
                <a:grpSpLocks/>
              </p:cNvGrpSpPr>
              <p:nvPr/>
            </p:nvGrpSpPr>
            <p:grpSpPr>
              <a:xfrm>
                <a:off x="-2" y="-1000093"/>
                <a:ext cx="576052" cy="326021"/>
                <a:chOff x="-646178" y="-215547"/>
                <a:chExt cx="576052" cy="326021"/>
              </a:xfrm>
            </p:grpSpPr>
            <p:sp>
              <p:nvSpPr>
                <p:cNvPr id="104" name="TextBox 103" hidden="1">
                  <a:extLst>
                    <a:ext uri="{FF2B5EF4-FFF2-40B4-BE49-F238E27FC236}">
                      <a16:creationId xmlns:a16="http://schemas.microsoft.com/office/drawing/2014/main" id="{3BCEAA2C-90B2-D9BA-CB0E-CA87F9815F34}"/>
                    </a:ext>
                  </a:extLst>
                </p:cNvPr>
                <p:cNvSpPr txBox="1">
                  <a:spLocks/>
                </p:cNvSpPr>
                <p:nvPr/>
              </p:nvSpPr>
              <p:spPr>
                <a:xfrm>
                  <a:off x="-646178" y="-215547"/>
                  <a:ext cx="576052" cy="253916"/>
                </a:xfrm>
                <a:prstGeom prst="rect">
                  <a:avLst/>
                </a:prstGeom>
                <a:noFill/>
              </p:spPr>
              <p:txBody>
                <a:bodyPr wrap="square" rtlCol="0">
                  <a:spAutoFit/>
                </a:bodyPr>
                <a:lstStyle/>
                <a:p>
                  <a:pPr algn="ctr"/>
                  <a:r>
                    <a:rPr lang="en-GB" sz="1050"/>
                    <a:t>0.73”</a:t>
                  </a:r>
                </a:p>
              </p:txBody>
            </p:sp>
            <p:cxnSp>
              <p:nvCxnSpPr>
                <p:cNvPr id="105" name="Straight Arrow Connector 104">
                  <a:extLst>
                    <a:ext uri="{FF2B5EF4-FFF2-40B4-BE49-F238E27FC236}">
                      <a16:creationId xmlns:a16="http://schemas.microsoft.com/office/drawing/2014/main" id="{324408BC-3E07-BEC0-E00E-889DA1E8DB4D}"/>
                    </a:ext>
                  </a:extLst>
                </p:cNvPr>
                <p:cNvCxnSpPr>
                  <a:cxnSpLocks/>
                </p:cNvCxnSpPr>
                <p:nvPr/>
              </p:nvCxnSpPr>
              <p:spPr>
                <a:xfrm flipH="1">
                  <a:off x="-646176" y="110474"/>
                  <a:ext cx="576050"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3" name="BODY"/>
          <p:cNvSpPr>
            <a:spLocks noGrp="1"/>
          </p:cNvSpPr>
          <p:nvPr>
            <p:ph type="body" idx="1"/>
          </p:nvPr>
        </p:nvSpPr>
        <p:spPr>
          <a:xfrm>
            <a:off x="662797" y="2587561"/>
            <a:ext cx="16560697" cy="6797739"/>
          </a:xfrm>
          <a:prstGeom prst="rect">
            <a:avLst/>
          </a:prstGeom>
        </p:spPr>
        <p:txBody>
          <a:bodyPr vert="horz" lIns="0" tIns="0" rIns="0" bIns="0" rtlCol="0" anchor="t" anchorCtr="0">
            <a:noAutofit/>
          </a:bodyPr>
          <a:lstStyle/>
          <a:p>
            <a:pPr lvl="0"/>
            <a:endParaRPr lang="en-US" noProof="0"/>
          </a:p>
        </p:txBody>
      </p:sp>
      <p:sp>
        <p:nvSpPr>
          <p:cNvPr id="2" name="TITLE"/>
          <p:cNvSpPr>
            <a:spLocks noGrp="1"/>
          </p:cNvSpPr>
          <p:nvPr>
            <p:ph type="title"/>
          </p:nvPr>
        </p:nvSpPr>
        <p:spPr>
          <a:xfrm>
            <a:off x="662797" y="1123489"/>
            <a:ext cx="16560697" cy="725493"/>
          </a:xfrm>
          <a:prstGeom prst="rect">
            <a:avLst/>
          </a:prstGeom>
        </p:spPr>
        <p:txBody>
          <a:bodyPr vert="horz" lIns="0" tIns="0" rIns="0" bIns="0" rtlCol="0" anchor="t" anchorCtr="0">
            <a:noAutofit/>
          </a:bodyPr>
          <a:lstStyle/>
          <a:p>
            <a:r>
              <a:rPr lang="en-GB" err="1"/>
              <a:t>XClick</a:t>
            </a:r>
            <a:r>
              <a:rPr lang="en-GB"/>
              <a:t> to edit Master title style </a:t>
            </a:r>
            <a:r>
              <a:rPr lang="en-GB" err="1"/>
              <a:t>Xx</a:t>
            </a:r>
            <a:endParaRPr lang="en-US"/>
          </a:p>
        </p:txBody>
      </p:sp>
      <p:sp>
        <p:nvSpPr>
          <p:cNvPr id="5" name="PRESENTATION TITLE OR SECTION"/>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US"/>
              <a:t>Header Text – Remove if Not Needed</a:t>
            </a:r>
          </a:p>
        </p:txBody>
      </p:sp>
      <p:sp>
        <p:nvSpPr>
          <p:cNvPr id="10" name="Slide Number Placeholder 9">
            <a:extLst>
              <a:ext uri="{FF2B5EF4-FFF2-40B4-BE49-F238E27FC236}">
                <a16:creationId xmlns:a16="http://schemas.microsoft.com/office/drawing/2014/main" id="{7AECEA63-CFCB-0CF2-2F5B-179E6ED1AD76}"/>
              </a:ext>
            </a:extLst>
          </p:cNvPr>
          <p:cNvSpPr>
            <a:spLocks noGrp="1"/>
          </p:cNvSpPr>
          <p:nvPr>
            <p:ph type="sldNum" sz="quarter" idx="4"/>
          </p:nvPr>
        </p:nvSpPr>
        <p:spPr>
          <a:xfrm>
            <a:off x="16132781" y="9590248"/>
            <a:ext cx="1090713" cy="353158"/>
          </a:xfrm>
          <a:prstGeom prst="rect">
            <a:avLst/>
          </a:prstGeom>
        </p:spPr>
        <p:txBody>
          <a:bodyPr vert="horz" lIns="0" tIns="0" rIns="0" bIns="0" rtlCol="0" anchor="ctr"/>
          <a:lstStyle>
            <a:lvl1pPr algn="r">
              <a:defRPr sz="1350">
                <a:solidFill>
                  <a:schemeClr val="accent3"/>
                </a:solidFill>
              </a:defRPr>
            </a:lvl1pPr>
          </a:lstStyle>
          <a:p>
            <a:fld id="{387AECDB-6C85-4FE3-9DAF-486A9B5BAE12}" type="slidenum">
              <a:rPr lang="en-GB" smtClean="0"/>
              <a:pPr/>
              <a:t>‹#›</a:t>
            </a:fld>
            <a:endParaRPr lang="en-GB"/>
          </a:p>
        </p:txBody>
      </p:sp>
    </p:spTree>
    <p:extLst>
      <p:ext uri="{BB962C8B-B14F-4D97-AF65-F5344CB8AC3E}">
        <p14:creationId xmlns:p14="http://schemas.microsoft.com/office/powerpoint/2010/main" val="1274038707"/>
      </p:ext>
    </p:extLst>
  </p:cSld>
  <p:clrMap bg1="lt1" tx1="dk1" bg2="lt2" tx2="dk2" accent1="accent1" accent2="accent2" accent3="accent3" accent4="accent4" accent5="accent5" accent6="accent6" hlink="hlink" folHlink="folHlink"/>
  <p:sldLayoutIdLst>
    <p:sldLayoutId id="2147483746" r:id="rId1"/>
    <p:sldLayoutId id="2147483744" r:id="rId2"/>
    <p:sldLayoutId id="2147483815" r:id="rId3"/>
    <p:sldLayoutId id="2147483822" r:id="rId4"/>
    <p:sldLayoutId id="2147483745" r:id="rId5"/>
    <p:sldLayoutId id="2147483747" r:id="rId6"/>
    <p:sldLayoutId id="2147483865" r:id="rId7"/>
    <p:sldLayoutId id="2147483824" r:id="rId8"/>
    <p:sldLayoutId id="2147483821" r:id="rId9"/>
    <p:sldLayoutId id="2147483816" r:id="rId10"/>
    <p:sldLayoutId id="2147483770" r:id="rId11"/>
    <p:sldLayoutId id="2147483797" r:id="rId12"/>
    <p:sldLayoutId id="2147483805" r:id="rId13"/>
    <p:sldLayoutId id="2147483765" r:id="rId14"/>
    <p:sldLayoutId id="2147483758" r:id="rId15"/>
    <p:sldLayoutId id="2147483828" r:id="rId16"/>
    <p:sldLayoutId id="2147483831" r:id="rId17"/>
    <p:sldLayoutId id="2147483832" r:id="rId18"/>
    <p:sldLayoutId id="2147483829" r:id="rId19"/>
    <p:sldLayoutId id="2147483748" r:id="rId20"/>
    <p:sldLayoutId id="2147483798" r:id="rId21"/>
    <p:sldLayoutId id="2147483749" r:id="rId22"/>
    <p:sldLayoutId id="2147483750" r:id="rId23"/>
    <p:sldLayoutId id="2147483751" r:id="rId24"/>
    <p:sldLayoutId id="2147483752" r:id="rId25"/>
    <p:sldLayoutId id="2147483753" r:id="rId26"/>
    <p:sldLayoutId id="2147483754" r:id="rId27"/>
    <p:sldLayoutId id="2147483756" r:id="rId28"/>
    <p:sldLayoutId id="2147483755" r:id="rId29"/>
    <p:sldLayoutId id="2147483757" r:id="rId30"/>
    <p:sldLayoutId id="2147483833" r:id="rId31"/>
    <p:sldLayoutId id="2147483873" r:id="rId32"/>
    <p:sldLayoutId id="2147483880" r:id="rId33"/>
    <p:sldLayoutId id="2147483881" r:id="rId34"/>
    <p:sldLayoutId id="2147483884" r:id="rId35"/>
    <p:sldLayoutId id="2147483885" r:id="rId36"/>
    <p:sldLayoutId id="2147483780" r:id="rId37"/>
    <p:sldLayoutId id="2147483787" r:id="rId38"/>
    <p:sldLayoutId id="2147483882" r:id="rId39"/>
    <p:sldLayoutId id="2147483788" r:id="rId40"/>
    <p:sldLayoutId id="2147483781" r:id="rId41"/>
    <p:sldLayoutId id="2147483782" r:id="rId42"/>
    <p:sldLayoutId id="2147483783" r:id="rId43"/>
    <p:sldLayoutId id="2147483784" r:id="rId44"/>
    <p:sldLayoutId id="2147483785" r:id="rId45"/>
    <p:sldLayoutId id="2147483786" r:id="rId46"/>
    <p:sldLayoutId id="2147483830" r:id="rId47"/>
    <p:sldLayoutId id="2147483759" r:id="rId48"/>
    <p:sldLayoutId id="2147483760" r:id="rId49"/>
    <p:sldLayoutId id="2147483866" r:id="rId50"/>
    <p:sldLayoutId id="2147483819" r:id="rId51"/>
    <p:sldLayoutId id="2147483763" r:id="rId52"/>
    <p:sldLayoutId id="2147483762" r:id="rId53"/>
    <p:sldLayoutId id="2147483766" r:id="rId54"/>
    <p:sldLayoutId id="2147483764" r:id="rId55"/>
    <p:sldLayoutId id="2147483767" r:id="rId56"/>
    <p:sldLayoutId id="2147483768" r:id="rId57"/>
    <p:sldLayoutId id="2147483769" r:id="rId58"/>
    <p:sldLayoutId id="2147483774" r:id="rId59"/>
    <p:sldLayoutId id="2147483771" r:id="rId60"/>
    <p:sldLayoutId id="2147483807" r:id="rId61"/>
    <p:sldLayoutId id="2147483773" r:id="rId62"/>
    <p:sldLayoutId id="2147483825" r:id="rId63"/>
    <p:sldLayoutId id="2147483826" r:id="rId64"/>
    <p:sldLayoutId id="2147483827" r:id="rId65"/>
    <p:sldLayoutId id="2147483886" r:id="rId66"/>
    <p:sldLayoutId id="2147483887" r:id="rId67"/>
    <p:sldLayoutId id="2147483883" r:id="rId68"/>
    <p:sldLayoutId id="2147483776" r:id="rId69"/>
    <p:sldLayoutId id="2147483777" r:id="rId70"/>
    <p:sldLayoutId id="2147483778" r:id="rId71"/>
    <p:sldLayoutId id="2147483802" r:id="rId72"/>
    <p:sldLayoutId id="2147483803" r:id="rId73"/>
    <p:sldLayoutId id="2147483804" r:id="rId74"/>
    <p:sldLayoutId id="2147483789" r:id="rId75"/>
    <p:sldLayoutId id="2147483791" r:id="rId76"/>
    <p:sldLayoutId id="2147483792" r:id="rId77"/>
    <p:sldLayoutId id="2147483790" r:id="rId78"/>
    <p:sldLayoutId id="2147483799" r:id="rId79"/>
    <p:sldLayoutId id="2147483800" r:id="rId80"/>
    <p:sldLayoutId id="2147483848" r:id="rId81"/>
    <p:sldLayoutId id="2147483849" r:id="rId82"/>
    <p:sldLayoutId id="2147483851" r:id="rId83"/>
    <p:sldLayoutId id="2147483850" r:id="rId84"/>
    <p:sldLayoutId id="2147483834" r:id="rId85"/>
    <p:sldLayoutId id="2147483838" r:id="rId86"/>
    <p:sldLayoutId id="2147483841" r:id="rId87"/>
    <p:sldLayoutId id="2147483843" r:id="rId88"/>
    <p:sldLayoutId id="2147483844" r:id="rId89"/>
    <p:sldLayoutId id="2147483878" r:id="rId90"/>
    <p:sldLayoutId id="2147483845" r:id="rId91"/>
    <p:sldLayoutId id="2147483876" r:id="rId92"/>
    <p:sldLayoutId id="2147483847" r:id="rId93"/>
    <p:sldLayoutId id="2147483879" r:id="rId94"/>
    <p:sldLayoutId id="2147483864" r:id="rId95"/>
    <p:sldLayoutId id="2147483863" r:id="rId96"/>
    <p:sldLayoutId id="2147483860" r:id="rId97"/>
    <p:sldLayoutId id="2147483861" r:id="rId98"/>
    <p:sldLayoutId id="2147483862" r:id="rId99"/>
    <p:sldLayoutId id="2147483835" r:id="rId100"/>
    <p:sldLayoutId id="2147483836" r:id="rId101"/>
    <p:sldLayoutId id="2147483814" r:id="rId102"/>
    <p:sldLayoutId id="2147483817" r:id="rId103"/>
    <p:sldLayoutId id="2147483818" r:id="rId104"/>
    <p:sldLayoutId id="2147483888" r:id="rId105"/>
    <p:sldLayoutId id="2147483889" r:id="rId106"/>
    <p:sldLayoutId id="2147483890" r:id="rId107"/>
    <p:sldLayoutId id="2147483891" r:id="rId108"/>
    <p:sldLayoutId id="2147483894" r:id="rId109"/>
  </p:sldLayoutIdLst>
  <p:hf hdr="0" dt="0"/>
  <p:txStyles>
    <p:title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p:titleStyle>
    <p:body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32" rtl="0" eaLnBrk="1" latinLnBrk="0" hangingPunct="1">
        <a:defRPr sz="2640" kern="1200">
          <a:solidFill>
            <a:schemeClr val="tx1"/>
          </a:solidFill>
          <a:latin typeface="+mn-lt"/>
          <a:ea typeface="+mn-ea"/>
          <a:cs typeface="+mn-cs"/>
        </a:defRPr>
      </a:lvl1pPr>
      <a:lvl2pPr marL="670566" algn="l" defTabSz="1341132" rtl="0" eaLnBrk="1" latinLnBrk="0" hangingPunct="1">
        <a:defRPr sz="2640" kern="1200">
          <a:solidFill>
            <a:schemeClr val="tx1"/>
          </a:solidFill>
          <a:latin typeface="+mn-lt"/>
          <a:ea typeface="+mn-ea"/>
          <a:cs typeface="+mn-cs"/>
        </a:defRPr>
      </a:lvl2pPr>
      <a:lvl3pPr marL="1341132" algn="l" defTabSz="1341132" rtl="0" eaLnBrk="1" latinLnBrk="0" hangingPunct="1">
        <a:defRPr sz="2640" kern="1200">
          <a:solidFill>
            <a:schemeClr val="tx1"/>
          </a:solidFill>
          <a:latin typeface="+mn-lt"/>
          <a:ea typeface="+mn-ea"/>
          <a:cs typeface="+mn-cs"/>
        </a:defRPr>
      </a:lvl3pPr>
      <a:lvl4pPr marL="2011699" algn="l" defTabSz="1341132" rtl="0" eaLnBrk="1" latinLnBrk="0" hangingPunct="1">
        <a:defRPr sz="2640" kern="1200">
          <a:solidFill>
            <a:schemeClr val="tx1"/>
          </a:solidFill>
          <a:latin typeface="+mn-lt"/>
          <a:ea typeface="+mn-ea"/>
          <a:cs typeface="+mn-cs"/>
        </a:defRPr>
      </a:lvl4pPr>
      <a:lvl5pPr marL="2682265" algn="l" defTabSz="1341132" rtl="0" eaLnBrk="1" latinLnBrk="0" hangingPunct="1">
        <a:defRPr sz="2640" kern="1200">
          <a:solidFill>
            <a:schemeClr val="tx1"/>
          </a:solidFill>
          <a:latin typeface="+mn-lt"/>
          <a:ea typeface="+mn-ea"/>
          <a:cs typeface="+mn-cs"/>
        </a:defRPr>
      </a:lvl5pPr>
      <a:lvl6pPr marL="3352830" algn="l" defTabSz="1341132" rtl="0" eaLnBrk="1" latinLnBrk="0" hangingPunct="1">
        <a:defRPr sz="2640" kern="1200">
          <a:solidFill>
            <a:schemeClr val="tx1"/>
          </a:solidFill>
          <a:latin typeface="+mn-lt"/>
          <a:ea typeface="+mn-ea"/>
          <a:cs typeface="+mn-cs"/>
        </a:defRPr>
      </a:lvl6pPr>
      <a:lvl7pPr marL="4023397" algn="l" defTabSz="1341132" rtl="0" eaLnBrk="1" latinLnBrk="0" hangingPunct="1">
        <a:defRPr sz="2640" kern="1200">
          <a:solidFill>
            <a:schemeClr val="tx1"/>
          </a:solidFill>
          <a:latin typeface="+mn-lt"/>
          <a:ea typeface="+mn-ea"/>
          <a:cs typeface="+mn-cs"/>
        </a:defRPr>
      </a:lvl7pPr>
      <a:lvl8pPr marL="4693963" algn="l" defTabSz="1341132" rtl="0" eaLnBrk="1" latinLnBrk="0" hangingPunct="1">
        <a:defRPr sz="2640" kern="1200">
          <a:solidFill>
            <a:schemeClr val="tx1"/>
          </a:solidFill>
          <a:latin typeface="+mn-lt"/>
          <a:ea typeface="+mn-ea"/>
          <a:cs typeface="+mn-cs"/>
        </a:defRPr>
      </a:lvl8pPr>
      <a:lvl9pPr marL="5364529" algn="l" defTabSz="1341132"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7" userDrawn="1">
          <p15:clr>
            <a:srgbClr val="F26B43"/>
          </p15:clr>
        </p15:guide>
        <p15:guide id="3" pos="10850" userDrawn="1">
          <p15:clr>
            <a:srgbClr val="F26B43"/>
          </p15:clr>
        </p15:guide>
        <p15:guide id="4" pos="10169" userDrawn="1">
          <p15:clr>
            <a:srgbClr val="F26B43"/>
          </p15:clr>
        </p15:guide>
        <p15:guide id="5" pos="1098" userDrawn="1">
          <p15:clr>
            <a:srgbClr val="F26B43"/>
          </p15:clr>
        </p15:guide>
        <p15:guide id="6" pos="1302" userDrawn="1">
          <p15:clr>
            <a:srgbClr val="F26B43"/>
          </p15:clr>
        </p15:guide>
        <p15:guide id="7" pos="1982" userDrawn="1">
          <p15:clr>
            <a:srgbClr val="F26B43"/>
          </p15:clr>
        </p15:guide>
        <p15:guide id="8" pos="2186" userDrawn="1">
          <p15:clr>
            <a:srgbClr val="F26B43"/>
          </p15:clr>
        </p15:guide>
        <p15:guide id="9" pos="2867" userDrawn="1">
          <p15:clr>
            <a:srgbClr val="F26B43"/>
          </p15:clr>
        </p15:guide>
        <p15:guide id="10" pos="3071" userDrawn="1">
          <p15:clr>
            <a:srgbClr val="F26B43"/>
          </p15:clr>
        </p15:guide>
        <p15:guide id="11" pos="5724" userDrawn="1">
          <p15:clr>
            <a:srgbClr val="F26B43"/>
          </p15:clr>
        </p15:guide>
        <p15:guide id="12" pos="3751" userDrawn="1">
          <p15:clr>
            <a:srgbClr val="F26B43"/>
          </p15:clr>
        </p15:guide>
        <p15:guide id="13" pos="3955" userDrawn="1">
          <p15:clr>
            <a:srgbClr val="F26B43"/>
          </p15:clr>
        </p15:guide>
        <p15:guide id="14" pos="4658" userDrawn="1">
          <p15:clr>
            <a:srgbClr val="F26B43"/>
          </p15:clr>
        </p15:guide>
        <p15:guide id="15" pos="4840" userDrawn="1">
          <p15:clr>
            <a:srgbClr val="F26B43"/>
          </p15:clr>
        </p15:guide>
        <p15:guide id="16" pos="5543" userDrawn="1">
          <p15:clr>
            <a:srgbClr val="F26B43"/>
          </p15:clr>
        </p15:guide>
        <p15:guide id="17" pos="6427" userDrawn="1">
          <p15:clr>
            <a:srgbClr val="F26B43"/>
          </p15:clr>
        </p15:guide>
        <p15:guide id="18" pos="6609" userDrawn="1">
          <p15:clr>
            <a:srgbClr val="F26B43"/>
          </p15:clr>
        </p15:guide>
        <p15:guide id="19" pos="7289" userDrawn="1">
          <p15:clr>
            <a:srgbClr val="F26B43"/>
          </p15:clr>
        </p15:guide>
        <p15:guide id="20" pos="7516" userDrawn="1">
          <p15:clr>
            <a:srgbClr val="F26B43"/>
          </p15:clr>
        </p15:guide>
        <p15:guide id="21" pos="8174" userDrawn="1">
          <p15:clr>
            <a:srgbClr val="F26B43"/>
          </p15:clr>
        </p15:guide>
        <p15:guide id="22" pos="8400" userDrawn="1">
          <p15:clr>
            <a:srgbClr val="F26B43"/>
          </p15:clr>
        </p15:guide>
        <p15:guide id="23" pos="9081" userDrawn="1">
          <p15:clr>
            <a:srgbClr val="F26B43"/>
          </p15:clr>
        </p15:guide>
        <p15:guide id="24" pos="9285" userDrawn="1">
          <p15:clr>
            <a:srgbClr val="F26B43"/>
          </p15:clr>
        </p15:guide>
        <p15:guide id="25" pos="9965" userDrawn="1">
          <p15:clr>
            <a:srgbClr val="F26B43"/>
          </p15:clr>
        </p15:guide>
        <p15:guide id="27" orient="horz" pos="6336" userDrawn="1">
          <p15:clr>
            <a:srgbClr val="F26B43"/>
          </p15:clr>
        </p15:guide>
        <p15:guide id="45" userDrawn="1">
          <p15:clr>
            <a:srgbClr val="F26B43"/>
          </p15:clr>
        </p15:guide>
        <p15:guide id="46" orient="horz" pos="5912" userDrawn="1">
          <p15:clr>
            <a:srgbClr val="F26B43"/>
          </p15:clr>
        </p15:guide>
        <p15:guide id="47" orient="horz" pos="5708" userDrawn="1">
          <p15:clr>
            <a:srgbClr val="F26B43"/>
          </p15:clr>
        </p15:guide>
        <p15:guide id="48" orient="horz" pos="5096" userDrawn="1">
          <p15:clr>
            <a:srgbClr val="F26B43"/>
          </p15:clr>
        </p15:guide>
        <p15:guide id="49" orient="horz" pos="4688" userDrawn="1">
          <p15:clr>
            <a:srgbClr val="F26B43"/>
          </p15:clr>
        </p15:guide>
        <p15:guide id="50" orient="horz" pos="4483" userDrawn="1">
          <p15:clr>
            <a:srgbClr val="F26B43"/>
          </p15:clr>
        </p15:guide>
        <p15:guide id="51" orient="horz" pos="809" userDrawn="1">
          <p15:clr>
            <a:srgbClr val="F26B43"/>
          </p15:clr>
        </p15:guide>
        <p15:guide id="52" orient="horz" pos="1013" userDrawn="1">
          <p15:clr>
            <a:srgbClr val="F26B43"/>
          </p15:clr>
        </p15:guide>
        <p15:guide id="53" orient="horz" pos="5300" userDrawn="1">
          <p15:clr>
            <a:srgbClr val="F26B43"/>
          </p15:clr>
        </p15:guide>
        <p15:guide id="54" orient="horz" pos="1422" userDrawn="1">
          <p15:clr>
            <a:srgbClr val="F26B43"/>
          </p15:clr>
        </p15:guide>
        <p15:guide id="55" orient="horz" pos="1626" userDrawn="1">
          <p15:clr>
            <a:srgbClr val="F26B43"/>
          </p15:clr>
        </p15:guide>
        <p15:guide id="56" orient="horz" pos="2034" userDrawn="1">
          <p15:clr>
            <a:srgbClr val="F26B43"/>
          </p15:clr>
        </p15:guide>
        <p15:guide id="57" orient="horz" pos="2238" userDrawn="1">
          <p15:clr>
            <a:srgbClr val="F26B43"/>
          </p15:clr>
        </p15:guide>
        <p15:guide id="58" orient="horz" pos="2646" userDrawn="1">
          <p15:clr>
            <a:srgbClr val="F26B43"/>
          </p15:clr>
        </p15:guide>
        <p15:guide id="59" orient="horz" pos="2850" userDrawn="1">
          <p15:clr>
            <a:srgbClr val="F26B43"/>
          </p15:clr>
        </p15:guide>
        <p15:guide id="60" orient="horz" pos="3259" userDrawn="1">
          <p15:clr>
            <a:srgbClr val="F26B43"/>
          </p15:clr>
        </p15:guide>
        <p15:guide id="61" orient="horz" pos="3463" userDrawn="1">
          <p15:clr>
            <a:srgbClr val="F26B43"/>
          </p15:clr>
        </p15:guide>
        <p15:guide id="62" orient="horz" pos="3871" userDrawn="1">
          <p15:clr>
            <a:srgbClr val="F26B43"/>
          </p15:clr>
        </p15:guide>
        <p15:guide id="63" orient="horz" pos="40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90.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90.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9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EC11C-ADEB-775A-5715-C13B355D52FE}"/>
              </a:ext>
            </a:extLst>
          </p:cNvPr>
          <p:cNvSpPr>
            <a:spLocks noGrp="1"/>
          </p:cNvSpPr>
          <p:nvPr>
            <p:ph type="title"/>
          </p:nvPr>
        </p:nvSpPr>
        <p:spPr/>
        <p:txBody>
          <a:bodyPr/>
          <a:lstStyle/>
          <a:p>
            <a:r>
              <a:rPr lang="en-US"/>
              <a:t>Immersive Learning</a:t>
            </a:r>
          </a:p>
        </p:txBody>
      </p:sp>
      <p:sp>
        <p:nvSpPr>
          <p:cNvPr id="4" name="Text Placeholder 3">
            <a:extLst>
              <a:ext uri="{FF2B5EF4-FFF2-40B4-BE49-F238E27FC236}">
                <a16:creationId xmlns:a16="http://schemas.microsoft.com/office/drawing/2014/main" id="{C78CA069-3C85-44EF-534F-CBF4227D1BC0}"/>
              </a:ext>
            </a:extLst>
          </p:cNvPr>
          <p:cNvSpPr>
            <a:spLocks noGrp="1"/>
          </p:cNvSpPr>
          <p:nvPr>
            <p:ph type="body" sz="quarter" idx="12"/>
          </p:nvPr>
        </p:nvSpPr>
        <p:spPr/>
        <p:txBody>
          <a:bodyPr/>
          <a:lstStyle/>
          <a:p>
            <a:r>
              <a:rPr lang="en-US"/>
              <a:t>Braiding the Digital and Physical </a:t>
            </a:r>
            <a:br>
              <a:rPr lang="en-US"/>
            </a:br>
            <a:r>
              <a:rPr lang="en-US"/>
              <a:t>to Support Student Success</a:t>
            </a:r>
          </a:p>
        </p:txBody>
      </p:sp>
      <p:pic>
        <p:nvPicPr>
          <p:cNvPr id="2" name="Picture 1" descr="A person wearing a virtual reality headset&#10;&#10;Description automatically generated with medium confidence">
            <a:extLst>
              <a:ext uri="{FF2B5EF4-FFF2-40B4-BE49-F238E27FC236}">
                <a16:creationId xmlns:a16="http://schemas.microsoft.com/office/drawing/2014/main" id="{789D58CD-E359-1FBC-80C9-DCA9534071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91788" y="492124"/>
            <a:ext cx="6726807" cy="8893175"/>
          </a:xfrm>
          <a:prstGeom prst="rect">
            <a:avLst/>
          </a:prstGeom>
        </p:spPr>
      </p:pic>
    </p:spTree>
    <p:extLst>
      <p:ext uri="{BB962C8B-B14F-4D97-AF65-F5344CB8AC3E}">
        <p14:creationId xmlns:p14="http://schemas.microsoft.com/office/powerpoint/2010/main" val="174847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AB1F4D-05AF-DAFC-17AB-FDB024EBB6C7}"/>
              </a:ext>
            </a:extLst>
          </p:cNvPr>
          <p:cNvSpPr>
            <a:spLocks noGrp="1"/>
          </p:cNvSpPr>
          <p:nvPr>
            <p:ph type="ftr" sz="quarter" idx="10"/>
          </p:nvPr>
        </p:nvSpPr>
        <p:spPr/>
        <p:txBody>
          <a:bodyPr/>
          <a:lstStyle/>
          <a:p>
            <a:r>
              <a:rPr lang="en-GB"/>
              <a:t>Introduction</a:t>
            </a:r>
          </a:p>
        </p:txBody>
      </p:sp>
      <p:sp>
        <p:nvSpPr>
          <p:cNvPr id="5" name="Slide Number Placeholder 4">
            <a:extLst>
              <a:ext uri="{FF2B5EF4-FFF2-40B4-BE49-F238E27FC236}">
                <a16:creationId xmlns:a16="http://schemas.microsoft.com/office/drawing/2014/main" id="{90E7D1F3-5FA7-C686-A93E-67995015AA36}"/>
              </a:ext>
            </a:extLst>
          </p:cNvPr>
          <p:cNvSpPr>
            <a:spLocks noGrp="1"/>
          </p:cNvSpPr>
          <p:nvPr>
            <p:ph type="sldNum" sz="quarter" idx="41"/>
          </p:nvPr>
        </p:nvSpPr>
        <p:spPr/>
        <p:txBody>
          <a:bodyPr/>
          <a:lstStyle/>
          <a:p>
            <a:fld id="{387AECDB-6C85-4FE3-9DAF-486A9B5BAE12}" type="slidenum">
              <a:rPr lang="en-GB" smtClean="0"/>
              <a:pPr/>
              <a:t>10</a:t>
            </a:fld>
            <a:endParaRPr lang="en-GB"/>
          </a:p>
        </p:txBody>
      </p:sp>
      <p:sp>
        <p:nvSpPr>
          <p:cNvPr id="59" name="Title 28">
            <a:extLst>
              <a:ext uri="{FF2B5EF4-FFF2-40B4-BE49-F238E27FC236}">
                <a16:creationId xmlns:a16="http://schemas.microsoft.com/office/drawing/2014/main" id="{DC81674F-009D-185D-DEED-8ED746B2005B}"/>
              </a:ext>
            </a:extLst>
          </p:cNvPr>
          <p:cNvSpPr txBox="1">
            <a:spLocks/>
          </p:cNvSpPr>
          <p:nvPr/>
        </p:nvSpPr>
        <p:spPr>
          <a:xfrm>
            <a:off x="667265" y="2025370"/>
            <a:ext cx="8896283" cy="3513222"/>
          </a:xfrm>
          <a:prstGeom prst="rect">
            <a:avLst/>
          </a:prstGeom>
        </p:spPr>
        <p:txBody>
          <a:bodyPr vert="horz" lIns="0" tIns="0" rIns="0" bIns="0" rtlCol="0" anchor="t" anchorCtr="0">
            <a:noAutofit/>
          </a:bodyPr>
          <a:lst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a:lstStyle>
          <a:p>
            <a:r>
              <a:rPr lang="en-US"/>
              <a:t>Immersive learning has encouraging effects on engagement and social </a:t>
            </a:r>
            <a:br>
              <a:rPr lang="en-US"/>
            </a:br>
            <a:r>
              <a:rPr lang="en-US"/>
              <a:t>skill development.</a:t>
            </a:r>
          </a:p>
        </p:txBody>
      </p:sp>
      <p:sp>
        <p:nvSpPr>
          <p:cNvPr id="94" name="Google Shape;1058;gf0934fb1af_0_0">
            <a:extLst>
              <a:ext uri="{FF2B5EF4-FFF2-40B4-BE49-F238E27FC236}">
                <a16:creationId xmlns:a16="http://schemas.microsoft.com/office/drawing/2014/main" id="{65FFD807-D0ED-5680-C5B2-12CF951E7D1C}"/>
              </a:ext>
            </a:extLst>
          </p:cNvPr>
          <p:cNvSpPr/>
          <p:nvPr/>
        </p:nvSpPr>
        <p:spPr>
          <a:xfrm>
            <a:off x="10846548" y="521637"/>
            <a:ext cx="4297378" cy="2475564"/>
          </a:xfrm>
          <a:prstGeom prst="rect">
            <a:avLst/>
          </a:prstGeom>
          <a:solidFill>
            <a:schemeClr val="lt1"/>
          </a:solidFill>
          <a:ln>
            <a:solidFill>
              <a:schemeClr val="bg2"/>
            </a:solidFill>
          </a:ln>
          <a:effectLst>
            <a:outerShdw blurRad="114300" dist="38100" dir="2700000" sx="98000" sy="98000" algn="tl" rotWithShape="0">
              <a:srgbClr val="000000">
                <a:alpha val="40000"/>
              </a:srgbClr>
            </a:outerShdw>
          </a:effectLst>
        </p:spPr>
        <p:txBody>
          <a:bodyPr spcFirstLastPara="1" wrap="square" lIns="178787" tIns="89369" rIns="178787" bIns="89369" anchor="ctr" anchorCtr="0">
            <a:noAutofit/>
          </a:bodyPr>
          <a:lstStyle/>
          <a:p>
            <a:pPr algn="ctr">
              <a:buClr>
                <a:srgbClr val="000000"/>
              </a:buClr>
              <a:buSzPts val="1000"/>
            </a:pPr>
            <a:endParaRPr sz="1956">
              <a:solidFill>
                <a:schemeClr val="dk1"/>
              </a:solidFill>
              <a:latin typeface="Arial"/>
              <a:ea typeface="Arial"/>
              <a:cs typeface="Arial"/>
              <a:sym typeface="Arial"/>
            </a:endParaRPr>
          </a:p>
        </p:txBody>
      </p:sp>
      <p:sp>
        <p:nvSpPr>
          <p:cNvPr id="96" name="Google Shape;1060;gf0934fb1af_0_0">
            <a:extLst>
              <a:ext uri="{FF2B5EF4-FFF2-40B4-BE49-F238E27FC236}">
                <a16:creationId xmlns:a16="http://schemas.microsoft.com/office/drawing/2014/main" id="{6CCD8A0A-2E86-9832-F3CA-05C3626F9D8E}"/>
              </a:ext>
            </a:extLst>
          </p:cNvPr>
          <p:cNvSpPr/>
          <p:nvPr/>
        </p:nvSpPr>
        <p:spPr>
          <a:xfrm>
            <a:off x="5849750" y="5565913"/>
            <a:ext cx="5152107" cy="3631875"/>
          </a:xfrm>
          <a:prstGeom prst="rect">
            <a:avLst/>
          </a:prstGeom>
          <a:solidFill>
            <a:schemeClr val="lt1"/>
          </a:solidFill>
          <a:ln>
            <a:solidFill>
              <a:schemeClr val="bg2"/>
            </a:solidFill>
          </a:ln>
          <a:effectLst>
            <a:outerShdw blurRad="114300" dist="38100" dir="2700000" sx="98000" sy="98000" algn="tl" rotWithShape="0">
              <a:srgbClr val="000000">
                <a:alpha val="40000"/>
              </a:srgbClr>
            </a:outerShdw>
          </a:effectLst>
        </p:spPr>
        <p:txBody>
          <a:bodyPr spcFirstLastPara="1" wrap="square" lIns="178787" tIns="89369" rIns="178787" bIns="89369" anchor="ctr" anchorCtr="0">
            <a:noAutofit/>
          </a:bodyPr>
          <a:lstStyle/>
          <a:p>
            <a:pPr algn="ctr">
              <a:buClr>
                <a:srgbClr val="000000"/>
              </a:buClr>
              <a:buSzPts val="1800"/>
            </a:pPr>
            <a:endParaRPr sz="3520">
              <a:solidFill>
                <a:schemeClr val="lt1"/>
              </a:solidFill>
              <a:latin typeface="Arial"/>
              <a:ea typeface="Arial"/>
              <a:cs typeface="Arial"/>
              <a:sym typeface="Arial"/>
            </a:endParaRPr>
          </a:p>
        </p:txBody>
      </p:sp>
      <p:sp>
        <p:nvSpPr>
          <p:cNvPr id="97" name="Google Shape;1061;gf0934fb1af_0_0">
            <a:extLst>
              <a:ext uri="{FF2B5EF4-FFF2-40B4-BE49-F238E27FC236}">
                <a16:creationId xmlns:a16="http://schemas.microsoft.com/office/drawing/2014/main" id="{79079A32-A41D-873A-9AC3-3C79D8AEC564}"/>
              </a:ext>
            </a:extLst>
          </p:cNvPr>
          <p:cNvSpPr txBox="1"/>
          <p:nvPr/>
        </p:nvSpPr>
        <p:spPr>
          <a:xfrm>
            <a:off x="6134869" y="5808599"/>
            <a:ext cx="4581867" cy="3146502"/>
          </a:xfrm>
          <a:prstGeom prst="rect">
            <a:avLst/>
          </a:prstGeom>
          <a:noFill/>
          <a:ln>
            <a:noFill/>
          </a:ln>
        </p:spPr>
        <p:txBody>
          <a:bodyPr spcFirstLastPara="1" wrap="square" lIns="0" tIns="0" rIns="0" bIns="0" anchor="t" anchorCtr="0">
            <a:spAutoFit/>
          </a:bodyPr>
          <a:lstStyle/>
          <a:p>
            <a:pPr>
              <a:lnSpc>
                <a:spcPct val="115000"/>
              </a:lnSpc>
              <a:buClr>
                <a:srgbClr val="000000"/>
              </a:buClr>
              <a:buSzPts val="1100"/>
            </a:pPr>
            <a:r>
              <a:rPr lang="en-US" sz="2347" dirty="0">
                <a:latin typeface="Arial"/>
                <a:ea typeface="Arial"/>
                <a:cs typeface="Arial"/>
                <a:sym typeface="Arial"/>
              </a:rPr>
              <a:t>“While previous studies have shown mixed results, we found that HMDs have encouraging distinct effects on K-12 learners, </a:t>
            </a:r>
            <a:r>
              <a:rPr lang="en-US" sz="2347" b="1" dirty="0">
                <a:latin typeface="Arial"/>
                <a:ea typeface="Arial"/>
                <a:cs typeface="Arial"/>
                <a:sym typeface="Arial"/>
              </a:rPr>
              <a:t>improving both their knowledge and skill development</a:t>
            </a:r>
            <a:r>
              <a:rPr lang="en-US" sz="2347" dirty="0">
                <a:latin typeface="Arial"/>
                <a:ea typeface="Arial"/>
                <a:cs typeface="Arial"/>
                <a:sym typeface="Arial"/>
              </a:rPr>
              <a:t>. This is especially the case for science.” </a:t>
            </a:r>
            <a:r>
              <a:rPr lang="en-US" sz="1350" dirty="0">
                <a:latin typeface="Arial"/>
                <a:ea typeface="Arial"/>
                <a:cs typeface="Arial"/>
                <a:sym typeface="Arial"/>
              </a:rPr>
              <a:t>(Wu, Yu &amp; Gu, 2020)</a:t>
            </a:r>
          </a:p>
        </p:txBody>
      </p:sp>
      <p:sp>
        <p:nvSpPr>
          <p:cNvPr id="98" name="Google Shape;1062;gf0934fb1af_0_0">
            <a:extLst>
              <a:ext uri="{FF2B5EF4-FFF2-40B4-BE49-F238E27FC236}">
                <a16:creationId xmlns:a16="http://schemas.microsoft.com/office/drawing/2014/main" id="{4729F76E-5E91-2FEB-27A5-812DC6ED6DEA}"/>
              </a:ext>
            </a:extLst>
          </p:cNvPr>
          <p:cNvSpPr/>
          <p:nvPr/>
        </p:nvSpPr>
        <p:spPr>
          <a:xfrm>
            <a:off x="12597205" y="4605024"/>
            <a:ext cx="5289158" cy="2213219"/>
          </a:xfrm>
          <a:prstGeom prst="rect">
            <a:avLst/>
          </a:prstGeom>
          <a:solidFill>
            <a:schemeClr val="lt1"/>
          </a:solidFill>
          <a:ln>
            <a:solidFill>
              <a:schemeClr val="bg2"/>
            </a:solidFill>
          </a:ln>
          <a:effectLst>
            <a:outerShdw blurRad="114300" dist="38100" dir="2700000" sx="98000" sy="98000" algn="tl" rotWithShape="0">
              <a:srgbClr val="000000">
                <a:alpha val="40000"/>
              </a:srgbClr>
            </a:outerShdw>
          </a:effectLst>
        </p:spPr>
        <p:txBody>
          <a:bodyPr spcFirstLastPara="1" wrap="square" lIns="178787" tIns="89369" rIns="178787" bIns="89369" anchor="ctr" anchorCtr="0">
            <a:noAutofit/>
          </a:bodyPr>
          <a:lstStyle/>
          <a:p>
            <a:pPr algn="ctr">
              <a:buClr>
                <a:srgbClr val="000000"/>
              </a:buClr>
              <a:buSzPts val="1800"/>
            </a:pPr>
            <a:endParaRPr sz="3520">
              <a:solidFill>
                <a:schemeClr val="lt1"/>
              </a:solidFill>
              <a:latin typeface="Arial"/>
              <a:ea typeface="Arial"/>
              <a:cs typeface="Arial"/>
              <a:sym typeface="Arial"/>
            </a:endParaRPr>
          </a:p>
        </p:txBody>
      </p:sp>
      <p:sp>
        <p:nvSpPr>
          <p:cNvPr id="99" name="Google Shape;1063;gf0934fb1af_0_0">
            <a:extLst>
              <a:ext uri="{FF2B5EF4-FFF2-40B4-BE49-F238E27FC236}">
                <a16:creationId xmlns:a16="http://schemas.microsoft.com/office/drawing/2014/main" id="{46436417-1AC2-A3C0-DEB6-0F3ADCD4A2C2}"/>
              </a:ext>
            </a:extLst>
          </p:cNvPr>
          <p:cNvSpPr txBox="1"/>
          <p:nvPr/>
        </p:nvSpPr>
        <p:spPr>
          <a:xfrm>
            <a:off x="12906557" y="4855309"/>
            <a:ext cx="4670453" cy="1712648"/>
          </a:xfrm>
          <a:prstGeom prst="rect">
            <a:avLst/>
          </a:prstGeom>
          <a:noFill/>
          <a:ln>
            <a:noFill/>
          </a:ln>
        </p:spPr>
        <p:txBody>
          <a:bodyPr spcFirstLastPara="1" wrap="square" lIns="0" tIns="0" rIns="0" bIns="0" anchor="t" anchorCtr="0">
            <a:spAutoFit/>
          </a:bodyPr>
          <a:lstStyle/>
          <a:p>
            <a:pPr>
              <a:buClr>
                <a:srgbClr val="000000"/>
              </a:buClr>
              <a:buSzPts val="1000"/>
            </a:pPr>
            <a:r>
              <a:rPr lang="en-US" sz="1956" dirty="0">
                <a:latin typeface="Arial"/>
                <a:ea typeface="Arial"/>
                <a:cs typeface="Arial"/>
                <a:sym typeface="Arial"/>
              </a:rPr>
              <a:t>“Solid evidence has been already accumulated of the great advantage of HMDs for important non-cognitive learning factors such as </a:t>
            </a:r>
            <a:r>
              <a:rPr lang="en-US" sz="1956" b="1" dirty="0">
                <a:latin typeface="Arial"/>
                <a:ea typeface="Arial"/>
                <a:cs typeface="Arial"/>
                <a:sym typeface="Arial"/>
              </a:rPr>
              <a:t>engagement, motivation, and affection</a:t>
            </a:r>
            <a:r>
              <a:rPr lang="en-US" sz="1956" dirty="0">
                <a:latin typeface="Arial"/>
                <a:ea typeface="Arial"/>
                <a:cs typeface="Arial"/>
                <a:sym typeface="Arial"/>
              </a:rPr>
              <a:t>.” </a:t>
            </a:r>
          </a:p>
          <a:p>
            <a:pPr>
              <a:buClr>
                <a:srgbClr val="000000"/>
              </a:buClr>
              <a:buSzPts val="1000"/>
            </a:pPr>
            <a:r>
              <a:rPr lang="en-US" sz="1350" dirty="0">
                <a:latin typeface="Arial"/>
                <a:ea typeface="Arial"/>
                <a:cs typeface="Arial"/>
                <a:sym typeface="Arial"/>
              </a:rPr>
              <a:t>(</a:t>
            </a:r>
            <a:r>
              <a:rPr lang="en-US" sz="1350" dirty="0" err="1">
                <a:latin typeface="Arial"/>
                <a:ea typeface="Arial"/>
                <a:cs typeface="Arial"/>
                <a:sym typeface="Arial"/>
              </a:rPr>
              <a:t>Makransky</a:t>
            </a:r>
            <a:r>
              <a:rPr lang="en-US" sz="1350" dirty="0">
                <a:latin typeface="Arial"/>
                <a:ea typeface="Arial"/>
                <a:cs typeface="Arial"/>
                <a:sym typeface="Arial"/>
              </a:rPr>
              <a:t>, </a:t>
            </a:r>
            <a:r>
              <a:rPr lang="en-US" sz="1350" dirty="0" err="1">
                <a:latin typeface="Arial"/>
                <a:ea typeface="Arial"/>
                <a:cs typeface="Arial"/>
                <a:sym typeface="Arial"/>
              </a:rPr>
              <a:t>Borre-Gude</a:t>
            </a:r>
            <a:r>
              <a:rPr lang="en-US" sz="1350" dirty="0">
                <a:latin typeface="Arial"/>
                <a:ea typeface="Arial"/>
                <a:cs typeface="Arial"/>
                <a:sym typeface="Arial"/>
              </a:rPr>
              <a:t> &amp; Mayer 2019)</a:t>
            </a:r>
            <a:endParaRPr lang="en-US" sz="1350" b="1" dirty="0">
              <a:latin typeface="Arial"/>
              <a:ea typeface="Arial"/>
              <a:cs typeface="Arial"/>
              <a:sym typeface="Arial"/>
            </a:endParaRPr>
          </a:p>
        </p:txBody>
      </p:sp>
      <p:sp>
        <p:nvSpPr>
          <p:cNvPr id="3" name="Google Shape;1063;gf0934fb1af_0_0">
            <a:extLst>
              <a:ext uri="{FF2B5EF4-FFF2-40B4-BE49-F238E27FC236}">
                <a16:creationId xmlns:a16="http://schemas.microsoft.com/office/drawing/2014/main" id="{3AF77FC4-048A-A1AF-8E11-CF63E0A6E479}"/>
              </a:ext>
            </a:extLst>
          </p:cNvPr>
          <p:cNvSpPr txBox="1"/>
          <p:nvPr/>
        </p:nvSpPr>
        <p:spPr>
          <a:xfrm>
            <a:off x="11001857" y="751451"/>
            <a:ext cx="3943853" cy="2015936"/>
          </a:xfrm>
          <a:prstGeom prst="rect">
            <a:avLst/>
          </a:prstGeom>
          <a:noFill/>
          <a:ln>
            <a:noFill/>
          </a:ln>
        </p:spPr>
        <p:txBody>
          <a:bodyPr spcFirstLastPara="1" wrap="square" lIns="0" tIns="0" rIns="0" bIns="0" anchor="t" anchorCtr="0">
            <a:spAutoFit/>
          </a:bodyPr>
          <a:lstStyle/>
          <a:p>
            <a:pPr>
              <a:buClr>
                <a:srgbClr val="000000"/>
              </a:buClr>
              <a:buSzPts val="1000"/>
            </a:pPr>
            <a:r>
              <a:rPr lang="en-US" sz="2350" dirty="0">
                <a:latin typeface="Arial"/>
                <a:ea typeface="Arial"/>
                <a:cs typeface="Arial"/>
                <a:sym typeface="Arial"/>
              </a:rPr>
              <a:t>“VR training programs, on average, </a:t>
            </a:r>
            <a:r>
              <a:rPr lang="en-US" sz="2350" b="1" dirty="0">
                <a:latin typeface="Arial"/>
                <a:ea typeface="Arial"/>
                <a:cs typeface="Arial"/>
                <a:sym typeface="Arial"/>
              </a:rPr>
              <a:t>perform better than alternative training programs for developing social skills</a:t>
            </a:r>
            <a:r>
              <a:rPr lang="en-US" sz="2350" dirty="0">
                <a:latin typeface="Arial"/>
                <a:ea typeface="Arial"/>
                <a:cs typeface="Arial"/>
                <a:sym typeface="Arial"/>
              </a:rPr>
              <a:t>.” </a:t>
            </a:r>
            <a:br>
              <a:rPr lang="en-US" sz="2350" dirty="0">
                <a:latin typeface="Arial"/>
                <a:ea typeface="Arial"/>
                <a:cs typeface="Arial"/>
                <a:sym typeface="Arial"/>
              </a:rPr>
            </a:br>
            <a:r>
              <a:rPr lang="en-US" sz="1350" dirty="0">
                <a:latin typeface="Arial"/>
                <a:ea typeface="Arial"/>
                <a:cs typeface="Arial"/>
                <a:sym typeface="Arial"/>
              </a:rPr>
              <a:t>(Howard &amp; </a:t>
            </a:r>
            <a:r>
              <a:rPr lang="en-US" sz="1350" dirty="0" err="1">
                <a:latin typeface="Arial"/>
                <a:ea typeface="Arial"/>
                <a:cs typeface="Arial"/>
                <a:sym typeface="Arial"/>
              </a:rPr>
              <a:t>Gutworth</a:t>
            </a:r>
            <a:r>
              <a:rPr lang="en-US" sz="1350" dirty="0">
                <a:latin typeface="Arial"/>
                <a:ea typeface="Arial"/>
                <a:cs typeface="Arial"/>
                <a:sym typeface="Arial"/>
              </a:rPr>
              <a:t>, 2019)</a:t>
            </a:r>
          </a:p>
        </p:txBody>
      </p:sp>
      <p:sp>
        <p:nvSpPr>
          <p:cNvPr id="2" name="Text Placeholder 102">
            <a:extLst>
              <a:ext uri="{FF2B5EF4-FFF2-40B4-BE49-F238E27FC236}">
                <a16:creationId xmlns:a16="http://schemas.microsoft.com/office/drawing/2014/main" id="{A8084C62-E4C1-BF20-C313-E17283050C8D}"/>
              </a:ext>
            </a:extLst>
          </p:cNvPr>
          <p:cNvSpPr txBox="1">
            <a:spLocks/>
          </p:cNvSpPr>
          <p:nvPr/>
        </p:nvSpPr>
        <p:spPr>
          <a:xfrm>
            <a:off x="662795" y="8932614"/>
            <a:ext cx="4306769" cy="549316"/>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nSpc>
                <a:spcPct val="100000"/>
              </a:lnSpc>
            </a:pPr>
            <a:r>
              <a:rPr lang="en-US" sz="1350" dirty="0">
                <a:cs typeface="Arial"/>
              </a:rPr>
              <a:t>British Journal of Educational Technology</a:t>
            </a:r>
            <a:br>
              <a:rPr lang="en-US" sz="1350" dirty="0">
                <a:cs typeface="Arial"/>
              </a:rPr>
            </a:br>
            <a:r>
              <a:rPr lang="en-US" sz="1350" dirty="0">
                <a:cs typeface="Arial"/>
              </a:rPr>
              <a:t>Computers &amp; Education</a:t>
            </a:r>
            <a:br>
              <a:rPr lang="en-US" sz="1350" dirty="0">
                <a:cs typeface="Arial"/>
              </a:rPr>
            </a:br>
            <a:r>
              <a:rPr lang="en-US" sz="1350" dirty="0">
                <a:cs typeface="Arial"/>
              </a:rPr>
              <a:t>Journal of Computer Assisted Learning</a:t>
            </a:r>
            <a:br>
              <a:rPr lang="en-US" sz="1350" dirty="0">
                <a:cs typeface="Arial"/>
              </a:rPr>
            </a:br>
            <a:endParaRPr lang="en-US" sz="1350" dirty="0">
              <a:cs typeface="Arial"/>
            </a:endParaRPr>
          </a:p>
        </p:txBody>
      </p:sp>
    </p:spTree>
    <p:extLst>
      <p:ext uri="{BB962C8B-B14F-4D97-AF65-F5344CB8AC3E}">
        <p14:creationId xmlns:p14="http://schemas.microsoft.com/office/powerpoint/2010/main" val="321893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AB1F4D-05AF-DAFC-17AB-FDB024EBB6C7}"/>
              </a:ext>
            </a:extLst>
          </p:cNvPr>
          <p:cNvSpPr>
            <a:spLocks noGrp="1"/>
          </p:cNvSpPr>
          <p:nvPr>
            <p:ph type="ftr" sz="quarter" idx="10"/>
          </p:nvPr>
        </p:nvSpPr>
        <p:spPr/>
        <p:txBody>
          <a:bodyPr/>
          <a:lstStyle/>
          <a:p>
            <a:r>
              <a:rPr lang="en-US" noProof="0"/>
              <a:t>Introduction</a:t>
            </a:r>
          </a:p>
        </p:txBody>
      </p:sp>
      <p:sp>
        <p:nvSpPr>
          <p:cNvPr id="20" name="Text Placeholder 19">
            <a:extLst>
              <a:ext uri="{FF2B5EF4-FFF2-40B4-BE49-F238E27FC236}">
                <a16:creationId xmlns:a16="http://schemas.microsoft.com/office/drawing/2014/main" id="{35ACCD83-A4BE-3AA9-3E6E-833BD468DEBF}"/>
              </a:ext>
            </a:extLst>
          </p:cNvPr>
          <p:cNvSpPr>
            <a:spLocks noGrp="1"/>
          </p:cNvSpPr>
          <p:nvPr>
            <p:ph type="body" sz="quarter" idx="15"/>
          </p:nvPr>
        </p:nvSpPr>
        <p:spPr/>
        <p:txBody>
          <a:bodyPr/>
          <a:lstStyle/>
          <a:p>
            <a:r>
              <a:rPr lang="en-US" noProof="0">
                <a:solidFill>
                  <a:schemeClr val="tx1"/>
                </a:solidFill>
              </a:rPr>
              <a:t>01</a:t>
            </a:r>
          </a:p>
        </p:txBody>
      </p:sp>
      <p:sp>
        <p:nvSpPr>
          <p:cNvPr id="19" name="Text Placeholder 18">
            <a:extLst>
              <a:ext uri="{FF2B5EF4-FFF2-40B4-BE49-F238E27FC236}">
                <a16:creationId xmlns:a16="http://schemas.microsoft.com/office/drawing/2014/main" id="{7FD000AF-4440-4E28-ADF8-3013B20DAE81}"/>
              </a:ext>
            </a:extLst>
          </p:cNvPr>
          <p:cNvSpPr>
            <a:spLocks noGrp="1"/>
          </p:cNvSpPr>
          <p:nvPr>
            <p:ph type="body" sz="quarter" idx="13"/>
          </p:nvPr>
        </p:nvSpPr>
        <p:spPr>
          <a:xfrm>
            <a:off x="658325" y="4475574"/>
            <a:ext cx="3635883" cy="1559466"/>
          </a:xfrm>
        </p:spPr>
        <p:txBody>
          <a:bodyPr/>
          <a:lstStyle/>
          <a:p>
            <a:r>
              <a:rPr lang="en-US" dirty="0"/>
              <a:t>Provide flexible opportunities for digital experiences to support student learning</a:t>
            </a:r>
          </a:p>
        </p:txBody>
      </p:sp>
      <p:sp>
        <p:nvSpPr>
          <p:cNvPr id="18" name="Text Placeholder 17">
            <a:extLst>
              <a:ext uri="{FF2B5EF4-FFF2-40B4-BE49-F238E27FC236}">
                <a16:creationId xmlns:a16="http://schemas.microsoft.com/office/drawing/2014/main" id="{0E75361C-73A0-8ED9-E6AF-33F76F131313}"/>
              </a:ext>
            </a:extLst>
          </p:cNvPr>
          <p:cNvSpPr>
            <a:spLocks noGrp="1"/>
          </p:cNvSpPr>
          <p:nvPr>
            <p:ph type="body" sz="quarter" idx="12"/>
          </p:nvPr>
        </p:nvSpPr>
        <p:spPr>
          <a:xfrm>
            <a:off x="658324" y="3901594"/>
            <a:ext cx="3879717" cy="541589"/>
          </a:xfrm>
        </p:spPr>
        <p:txBody>
          <a:bodyPr/>
          <a:lstStyle/>
          <a:p>
            <a:r>
              <a:rPr lang="en-US" sz="2000" dirty="0">
                <a:cs typeface="Arial"/>
              </a:rPr>
              <a:t>Fluid and Dynamic Spaces</a:t>
            </a:r>
            <a:endParaRPr lang="en-US" sz="2000" noProof="0" dirty="0"/>
          </a:p>
        </p:txBody>
      </p:sp>
      <p:sp>
        <p:nvSpPr>
          <p:cNvPr id="21" name="Text Placeholder 20">
            <a:extLst>
              <a:ext uri="{FF2B5EF4-FFF2-40B4-BE49-F238E27FC236}">
                <a16:creationId xmlns:a16="http://schemas.microsoft.com/office/drawing/2014/main" id="{B4430AEA-B1C1-165A-D105-CB894E078559}"/>
              </a:ext>
            </a:extLst>
          </p:cNvPr>
          <p:cNvSpPr>
            <a:spLocks noGrp="1"/>
          </p:cNvSpPr>
          <p:nvPr>
            <p:ph type="body" sz="quarter" idx="19"/>
          </p:nvPr>
        </p:nvSpPr>
        <p:spPr/>
        <p:txBody>
          <a:bodyPr/>
          <a:lstStyle/>
          <a:p>
            <a:r>
              <a:rPr lang="en-US" noProof="0">
                <a:solidFill>
                  <a:schemeClr val="tx1"/>
                </a:solidFill>
              </a:rPr>
              <a:t>02</a:t>
            </a:r>
          </a:p>
        </p:txBody>
      </p:sp>
      <p:sp>
        <p:nvSpPr>
          <p:cNvPr id="22" name="Text Placeholder 21">
            <a:extLst>
              <a:ext uri="{FF2B5EF4-FFF2-40B4-BE49-F238E27FC236}">
                <a16:creationId xmlns:a16="http://schemas.microsoft.com/office/drawing/2014/main" id="{182F0B05-FB6D-53D6-4533-FBBF58296B4F}"/>
              </a:ext>
            </a:extLst>
          </p:cNvPr>
          <p:cNvSpPr>
            <a:spLocks noGrp="1"/>
          </p:cNvSpPr>
          <p:nvPr>
            <p:ph type="body" sz="quarter" idx="20"/>
          </p:nvPr>
        </p:nvSpPr>
        <p:spPr>
          <a:xfrm>
            <a:off x="4880802" y="4475574"/>
            <a:ext cx="3359556" cy="794597"/>
          </a:xfrm>
        </p:spPr>
        <p:txBody>
          <a:bodyPr/>
          <a:lstStyle/>
          <a:p>
            <a:r>
              <a:rPr lang="en-US"/>
              <a:t>Create opportunities for a wide range of body movements and postures for higher engagement</a:t>
            </a:r>
          </a:p>
        </p:txBody>
      </p:sp>
      <p:sp>
        <p:nvSpPr>
          <p:cNvPr id="23" name="Text Placeholder 22">
            <a:extLst>
              <a:ext uri="{FF2B5EF4-FFF2-40B4-BE49-F238E27FC236}">
                <a16:creationId xmlns:a16="http://schemas.microsoft.com/office/drawing/2014/main" id="{0B2293FA-1305-4310-0A90-61CBB19251DF}"/>
              </a:ext>
            </a:extLst>
          </p:cNvPr>
          <p:cNvSpPr>
            <a:spLocks noGrp="1"/>
          </p:cNvSpPr>
          <p:nvPr>
            <p:ph type="body" sz="quarter" idx="25"/>
          </p:nvPr>
        </p:nvSpPr>
        <p:spPr/>
        <p:txBody>
          <a:bodyPr/>
          <a:lstStyle/>
          <a:p>
            <a:r>
              <a:rPr lang="en-US" noProof="0">
                <a:solidFill>
                  <a:schemeClr val="tx1"/>
                </a:solidFill>
              </a:rPr>
              <a:t>03</a:t>
            </a:r>
          </a:p>
        </p:txBody>
      </p:sp>
      <p:sp>
        <p:nvSpPr>
          <p:cNvPr id="24" name="Text Placeholder 23">
            <a:extLst>
              <a:ext uri="{FF2B5EF4-FFF2-40B4-BE49-F238E27FC236}">
                <a16:creationId xmlns:a16="http://schemas.microsoft.com/office/drawing/2014/main" id="{7523132F-F19D-C598-BC64-D425727C0934}"/>
              </a:ext>
            </a:extLst>
          </p:cNvPr>
          <p:cNvSpPr>
            <a:spLocks noGrp="1"/>
          </p:cNvSpPr>
          <p:nvPr>
            <p:ph type="body" sz="quarter" idx="26"/>
          </p:nvPr>
        </p:nvSpPr>
        <p:spPr>
          <a:xfrm>
            <a:off x="9096508" y="4475574"/>
            <a:ext cx="3879717" cy="794597"/>
          </a:xfrm>
        </p:spPr>
        <p:txBody>
          <a:bodyPr/>
          <a:lstStyle/>
          <a:p>
            <a:r>
              <a:rPr lang="en-US"/>
              <a:t>Extending the immersive experience to secondary displays enables shared experiences</a:t>
            </a:r>
          </a:p>
        </p:txBody>
      </p:sp>
      <p:sp>
        <p:nvSpPr>
          <p:cNvPr id="25" name="Text Placeholder 24">
            <a:extLst>
              <a:ext uri="{FF2B5EF4-FFF2-40B4-BE49-F238E27FC236}">
                <a16:creationId xmlns:a16="http://schemas.microsoft.com/office/drawing/2014/main" id="{0CEBB303-0598-D3C6-4A4B-851C9099C6C5}"/>
              </a:ext>
            </a:extLst>
          </p:cNvPr>
          <p:cNvSpPr>
            <a:spLocks noGrp="1"/>
          </p:cNvSpPr>
          <p:nvPr>
            <p:ph type="body" sz="quarter" idx="28"/>
          </p:nvPr>
        </p:nvSpPr>
        <p:spPr>
          <a:xfrm>
            <a:off x="4876133" y="6524009"/>
            <a:ext cx="1229271" cy="1118770"/>
          </a:xfrm>
        </p:spPr>
        <p:txBody>
          <a:bodyPr/>
          <a:lstStyle/>
          <a:p>
            <a:r>
              <a:rPr lang="en-US" noProof="0" dirty="0">
                <a:solidFill>
                  <a:schemeClr val="tx1"/>
                </a:solidFill>
              </a:rPr>
              <a:t>04</a:t>
            </a:r>
          </a:p>
        </p:txBody>
      </p:sp>
      <p:sp>
        <p:nvSpPr>
          <p:cNvPr id="26" name="Text Placeholder 25">
            <a:extLst>
              <a:ext uri="{FF2B5EF4-FFF2-40B4-BE49-F238E27FC236}">
                <a16:creationId xmlns:a16="http://schemas.microsoft.com/office/drawing/2014/main" id="{F251790C-CD0E-D96A-2482-505A32340670}"/>
              </a:ext>
            </a:extLst>
          </p:cNvPr>
          <p:cNvSpPr>
            <a:spLocks noGrp="1"/>
          </p:cNvSpPr>
          <p:nvPr>
            <p:ph type="body" sz="quarter" idx="29"/>
          </p:nvPr>
        </p:nvSpPr>
        <p:spPr>
          <a:xfrm>
            <a:off x="4882538" y="8394552"/>
            <a:ext cx="3886819" cy="794597"/>
          </a:xfrm>
        </p:spPr>
        <p:txBody>
          <a:bodyPr/>
          <a:lstStyle/>
          <a:p>
            <a:r>
              <a:rPr lang="en-US"/>
              <a:t>Inviting and well-designed spaces support and improve the experience</a:t>
            </a:r>
          </a:p>
        </p:txBody>
      </p:sp>
      <p:sp>
        <p:nvSpPr>
          <p:cNvPr id="27" name="Text Placeholder 26">
            <a:extLst>
              <a:ext uri="{FF2B5EF4-FFF2-40B4-BE49-F238E27FC236}">
                <a16:creationId xmlns:a16="http://schemas.microsoft.com/office/drawing/2014/main" id="{610604B2-DDA5-99C2-F796-1377A1A43318}"/>
              </a:ext>
            </a:extLst>
          </p:cNvPr>
          <p:cNvSpPr>
            <a:spLocks noGrp="1"/>
          </p:cNvSpPr>
          <p:nvPr>
            <p:ph type="body" sz="quarter" idx="31"/>
          </p:nvPr>
        </p:nvSpPr>
        <p:spPr>
          <a:xfrm>
            <a:off x="9095707" y="6524009"/>
            <a:ext cx="1229271" cy="1118770"/>
          </a:xfrm>
        </p:spPr>
        <p:txBody>
          <a:bodyPr/>
          <a:lstStyle/>
          <a:p>
            <a:r>
              <a:rPr lang="en-US" noProof="0">
                <a:solidFill>
                  <a:schemeClr val="tx1"/>
                </a:solidFill>
              </a:rPr>
              <a:t>05</a:t>
            </a:r>
          </a:p>
        </p:txBody>
      </p:sp>
      <p:sp>
        <p:nvSpPr>
          <p:cNvPr id="28" name="Text Placeholder 27">
            <a:extLst>
              <a:ext uri="{FF2B5EF4-FFF2-40B4-BE49-F238E27FC236}">
                <a16:creationId xmlns:a16="http://schemas.microsoft.com/office/drawing/2014/main" id="{C338D44A-8B26-E931-CB25-CE01C9A3E8E7}"/>
              </a:ext>
            </a:extLst>
          </p:cNvPr>
          <p:cNvSpPr>
            <a:spLocks noGrp="1"/>
          </p:cNvSpPr>
          <p:nvPr>
            <p:ph type="body" sz="quarter" idx="32"/>
          </p:nvPr>
        </p:nvSpPr>
        <p:spPr>
          <a:xfrm>
            <a:off x="9104850" y="8394552"/>
            <a:ext cx="3879717" cy="794597"/>
          </a:xfrm>
        </p:spPr>
        <p:txBody>
          <a:bodyPr/>
          <a:lstStyle/>
          <a:p>
            <a:r>
              <a:rPr lang="en-US"/>
              <a:t>Materiality and objects in the immersive learning space should be considered for safety</a:t>
            </a:r>
          </a:p>
        </p:txBody>
      </p:sp>
      <p:sp>
        <p:nvSpPr>
          <p:cNvPr id="29" name="Text Placeholder 28">
            <a:extLst>
              <a:ext uri="{FF2B5EF4-FFF2-40B4-BE49-F238E27FC236}">
                <a16:creationId xmlns:a16="http://schemas.microsoft.com/office/drawing/2014/main" id="{1311D885-1BA9-97E6-77FA-29ED11B7C32E}"/>
              </a:ext>
            </a:extLst>
          </p:cNvPr>
          <p:cNvSpPr>
            <a:spLocks noGrp="1"/>
          </p:cNvSpPr>
          <p:nvPr>
            <p:ph type="body" sz="quarter" idx="34"/>
          </p:nvPr>
        </p:nvSpPr>
        <p:spPr>
          <a:xfrm>
            <a:off x="13310917" y="6524009"/>
            <a:ext cx="1229271" cy="1118770"/>
          </a:xfrm>
        </p:spPr>
        <p:txBody>
          <a:bodyPr/>
          <a:lstStyle/>
          <a:p>
            <a:r>
              <a:rPr lang="en-US" noProof="0">
                <a:solidFill>
                  <a:schemeClr val="tx1"/>
                </a:solidFill>
              </a:rPr>
              <a:t>06</a:t>
            </a:r>
          </a:p>
        </p:txBody>
      </p:sp>
      <p:sp>
        <p:nvSpPr>
          <p:cNvPr id="30" name="Text Placeholder 29">
            <a:extLst>
              <a:ext uri="{FF2B5EF4-FFF2-40B4-BE49-F238E27FC236}">
                <a16:creationId xmlns:a16="http://schemas.microsoft.com/office/drawing/2014/main" id="{7F795971-4EA1-24F0-0DBD-C7946CBA9210}"/>
              </a:ext>
            </a:extLst>
          </p:cNvPr>
          <p:cNvSpPr>
            <a:spLocks noGrp="1"/>
          </p:cNvSpPr>
          <p:nvPr>
            <p:ph type="body" sz="quarter" idx="35"/>
          </p:nvPr>
        </p:nvSpPr>
        <p:spPr>
          <a:xfrm>
            <a:off x="13320060" y="8394552"/>
            <a:ext cx="3879717" cy="794597"/>
          </a:xfrm>
        </p:spPr>
        <p:txBody>
          <a:bodyPr/>
          <a:lstStyle/>
          <a:p>
            <a:r>
              <a:rPr lang="en-US" dirty="0"/>
              <a:t>Consider storage needs when determining which immersive experience devices to use</a:t>
            </a:r>
          </a:p>
        </p:txBody>
      </p:sp>
      <p:sp>
        <p:nvSpPr>
          <p:cNvPr id="31" name="Text Placeholder 30">
            <a:extLst>
              <a:ext uri="{FF2B5EF4-FFF2-40B4-BE49-F238E27FC236}">
                <a16:creationId xmlns:a16="http://schemas.microsoft.com/office/drawing/2014/main" id="{58513AA0-B414-9F8A-A81D-A3A2B21FDAF6}"/>
              </a:ext>
            </a:extLst>
          </p:cNvPr>
          <p:cNvSpPr>
            <a:spLocks noGrp="1"/>
          </p:cNvSpPr>
          <p:nvPr>
            <p:ph type="body" sz="quarter" idx="36"/>
          </p:nvPr>
        </p:nvSpPr>
        <p:spPr>
          <a:xfrm>
            <a:off x="4880802" y="3901594"/>
            <a:ext cx="3879717" cy="541589"/>
          </a:xfrm>
        </p:spPr>
        <p:txBody>
          <a:bodyPr/>
          <a:lstStyle/>
          <a:p>
            <a:r>
              <a:rPr lang="en-US" sz="2000">
                <a:cs typeface="Arial"/>
              </a:rPr>
              <a:t>Postures and Movement​</a:t>
            </a:r>
            <a:endParaRPr lang="en-US" sz="2000"/>
          </a:p>
        </p:txBody>
      </p:sp>
      <p:sp>
        <p:nvSpPr>
          <p:cNvPr id="32" name="Text Placeholder 31">
            <a:extLst>
              <a:ext uri="{FF2B5EF4-FFF2-40B4-BE49-F238E27FC236}">
                <a16:creationId xmlns:a16="http://schemas.microsoft.com/office/drawing/2014/main" id="{0665FF5F-8478-E5BC-43DD-4C9CF76783A3}"/>
              </a:ext>
            </a:extLst>
          </p:cNvPr>
          <p:cNvSpPr>
            <a:spLocks noGrp="1"/>
          </p:cNvSpPr>
          <p:nvPr>
            <p:ph type="body" sz="quarter" idx="37"/>
          </p:nvPr>
        </p:nvSpPr>
        <p:spPr>
          <a:xfrm>
            <a:off x="9096508" y="3901594"/>
            <a:ext cx="3879717" cy="541589"/>
          </a:xfrm>
        </p:spPr>
        <p:txBody>
          <a:bodyPr/>
          <a:lstStyle/>
          <a:p>
            <a:r>
              <a:rPr lang="en-US" sz="2000" dirty="0">
                <a:cs typeface="Arial"/>
              </a:rPr>
              <a:t>Social Learning​</a:t>
            </a:r>
            <a:endParaRPr lang="en-US" sz="2000" dirty="0"/>
          </a:p>
        </p:txBody>
      </p:sp>
      <p:sp>
        <p:nvSpPr>
          <p:cNvPr id="33" name="Text Placeholder 32">
            <a:extLst>
              <a:ext uri="{FF2B5EF4-FFF2-40B4-BE49-F238E27FC236}">
                <a16:creationId xmlns:a16="http://schemas.microsoft.com/office/drawing/2014/main" id="{ACCAEB69-311F-7002-1D33-496A6ACB8499}"/>
              </a:ext>
            </a:extLst>
          </p:cNvPr>
          <p:cNvSpPr>
            <a:spLocks noGrp="1"/>
          </p:cNvSpPr>
          <p:nvPr>
            <p:ph type="body" sz="quarter" idx="38"/>
          </p:nvPr>
        </p:nvSpPr>
        <p:spPr>
          <a:xfrm>
            <a:off x="4882535" y="7824947"/>
            <a:ext cx="3879717" cy="541589"/>
          </a:xfrm>
        </p:spPr>
        <p:txBody>
          <a:bodyPr/>
          <a:lstStyle/>
          <a:p>
            <a:r>
              <a:rPr lang="en-US" sz="2000" dirty="0">
                <a:cs typeface="Arial"/>
              </a:rPr>
              <a:t>Inviting and Frictionless​</a:t>
            </a:r>
            <a:endParaRPr lang="en-US" sz="2000" dirty="0"/>
          </a:p>
        </p:txBody>
      </p:sp>
      <p:sp>
        <p:nvSpPr>
          <p:cNvPr id="34" name="Text Placeholder 33">
            <a:extLst>
              <a:ext uri="{FF2B5EF4-FFF2-40B4-BE49-F238E27FC236}">
                <a16:creationId xmlns:a16="http://schemas.microsoft.com/office/drawing/2014/main" id="{BACE35DD-F360-F1A3-E304-BA52233D53CC}"/>
              </a:ext>
            </a:extLst>
          </p:cNvPr>
          <p:cNvSpPr>
            <a:spLocks noGrp="1"/>
          </p:cNvSpPr>
          <p:nvPr>
            <p:ph type="body" sz="quarter" idx="39"/>
          </p:nvPr>
        </p:nvSpPr>
        <p:spPr>
          <a:xfrm>
            <a:off x="9104850" y="7824947"/>
            <a:ext cx="3879717" cy="541589"/>
          </a:xfrm>
        </p:spPr>
        <p:txBody>
          <a:bodyPr/>
          <a:lstStyle/>
          <a:p>
            <a:r>
              <a:rPr lang="en-US" sz="2000">
                <a:cs typeface="Arial"/>
              </a:rPr>
              <a:t>Physical Safety​</a:t>
            </a:r>
            <a:endParaRPr lang="en-US" sz="2000"/>
          </a:p>
        </p:txBody>
      </p:sp>
      <p:sp>
        <p:nvSpPr>
          <p:cNvPr id="35" name="Text Placeholder 34">
            <a:extLst>
              <a:ext uri="{FF2B5EF4-FFF2-40B4-BE49-F238E27FC236}">
                <a16:creationId xmlns:a16="http://schemas.microsoft.com/office/drawing/2014/main" id="{B075571B-64EE-0E3E-1DED-2468C1ECEDDA}"/>
              </a:ext>
            </a:extLst>
          </p:cNvPr>
          <p:cNvSpPr>
            <a:spLocks noGrp="1"/>
          </p:cNvSpPr>
          <p:nvPr>
            <p:ph type="body" sz="quarter" idx="40"/>
          </p:nvPr>
        </p:nvSpPr>
        <p:spPr>
          <a:xfrm>
            <a:off x="13320060" y="7824947"/>
            <a:ext cx="3879717" cy="541589"/>
          </a:xfrm>
        </p:spPr>
        <p:txBody>
          <a:bodyPr/>
          <a:lstStyle/>
          <a:p>
            <a:r>
              <a:rPr lang="en-US" sz="2000">
                <a:cs typeface="Arial"/>
              </a:rPr>
              <a:t>Active Storage</a:t>
            </a:r>
            <a:endParaRPr lang="en-US" sz="2000"/>
          </a:p>
        </p:txBody>
      </p:sp>
      <p:sp>
        <p:nvSpPr>
          <p:cNvPr id="17" name="Title 16">
            <a:extLst>
              <a:ext uri="{FF2B5EF4-FFF2-40B4-BE49-F238E27FC236}">
                <a16:creationId xmlns:a16="http://schemas.microsoft.com/office/drawing/2014/main" id="{B6CD71BF-EAE7-8D88-2E82-F12BD00CA11F}"/>
              </a:ext>
            </a:extLst>
          </p:cNvPr>
          <p:cNvSpPr>
            <a:spLocks noGrp="1"/>
          </p:cNvSpPr>
          <p:nvPr>
            <p:ph type="title"/>
          </p:nvPr>
        </p:nvSpPr>
        <p:spPr/>
        <p:txBody>
          <a:bodyPr/>
          <a:lstStyle/>
          <a:p>
            <a:r>
              <a:rPr lang="en-US"/>
              <a:t>Key Takeaways</a:t>
            </a:r>
            <a:endParaRPr lang="en-US" noProof="0"/>
          </a:p>
        </p:txBody>
      </p:sp>
      <p:sp>
        <p:nvSpPr>
          <p:cNvPr id="5" name="Slide Number Placeholder 4">
            <a:extLst>
              <a:ext uri="{FF2B5EF4-FFF2-40B4-BE49-F238E27FC236}">
                <a16:creationId xmlns:a16="http://schemas.microsoft.com/office/drawing/2014/main" id="{90E7D1F3-5FA7-C686-A93E-67995015AA36}"/>
              </a:ext>
            </a:extLst>
          </p:cNvPr>
          <p:cNvSpPr>
            <a:spLocks noGrp="1"/>
          </p:cNvSpPr>
          <p:nvPr>
            <p:ph type="sldNum" sz="quarter" idx="41"/>
          </p:nvPr>
        </p:nvSpPr>
        <p:spPr/>
        <p:txBody>
          <a:bodyPr/>
          <a:lstStyle/>
          <a:p>
            <a:fld id="{387AECDB-6C85-4FE3-9DAF-486A9B5BAE12}" type="slidenum">
              <a:rPr lang="en-GB" smtClean="0"/>
              <a:pPr/>
              <a:t>11</a:t>
            </a:fld>
            <a:endParaRPr lang="en-GB"/>
          </a:p>
        </p:txBody>
      </p:sp>
      <p:sp>
        <p:nvSpPr>
          <p:cNvPr id="7" name="Text Placeholder 16">
            <a:extLst>
              <a:ext uri="{FF2B5EF4-FFF2-40B4-BE49-F238E27FC236}">
                <a16:creationId xmlns:a16="http://schemas.microsoft.com/office/drawing/2014/main" id="{50BA78F4-3DB9-0F7A-5CDF-2433195ABF13}"/>
              </a:ext>
            </a:extLst>
          </p:cNvPr>
          <p:cNvSpPr txBox="1">
            <a:spLocks/>
          </p:cNvSpPr>
          <p:nvPr/>
        </p:nvSpPr>
        <p:spPr>
          <a:xfrm>
            <a:off x="663068" y="2223502"/>
            <a:ext cx="9507609" cy="1166812"/>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395932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B89F62-2F96-1EDF-75F4-B2E8869E9FA5}"/>
              </a:ext>
            </a:extLst>
          </p:cNvPr>
          <p:cNvSpPr>
            <a:spLocks noGrp="1"/>
          </p:cNvSpPr>
          <p:nvPr>
            <p:ph type="title"/>
          </p:nvPr>
        </p:nvSpPr>
        <p:spPr>
          <a:xfrm>
            <a:off x="662797" y="3112112"/>
            <a:ext cx="16560697" cy="3582527"/>
          </a:xfrm>
        </p:spPr>
        <p:txBody>
          <a:bodyPr/>
          <a:lstStyle/>
          <a:p>
            <a:r>
              <a:rPr lang="en-US" noProof="0"/>
              <a:t>The value of </a:t>
            </a:r>
            <a:br>
              <a:rPr lang="en-US" noProof="0"/>
            </a:br>
            <a:r>
              <a:rPr lang="en-US" noProof="0"/>
              <a:t>immersive</a:t>
            </a:r>
            <a:r>
              <a:rPr lang="en-US"/>
              <a:t> experiences</a:t>
            </a:r>
            <a:endParaRPr lang="en-US" noProof="0"/>
          </a:p>
        </p:txBody>
      </p:sp>
    </p:spTree>
    <p:extLst>
      <p:ext uri="{BB962C8B-B14F-4D97-AF65-F5344CB8AC3E}">
        <p14:creationId xmlns:p14="http://schemas.microsoft.com/office/powerpoint/2010/main" val="126832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B4B51384-6086-FADA-0283-E68C2EA0D934}"/>
              </a:ext>
            </a:extLst>
          </p:cNvPr>
          <p:cNvSpPr>
            <a:spLocks noGrp="1"/>
          </p:cNvSpPr>
          <p:nvPr>
            <p:ph type="title"/>
          </p:nvPr>
        </p:nvSpPr>
        <p:spPr>
          <a:xfrm>
            <a:off x="662055" y="5393519"/>
            <a:ext cx="9211150" cy="4157129"/>
          </a:xfrm>
        </p:spPr>
        <p:txBody>
          <a:bodyPr/>
          <a:lstStyle/>
          <a:p>
            <a:r>
              <a:rPr lang="en-GB" dirty="0"/>
              <a:t>Immersive experiences offer engaging opportunities for multisensory learning.</a:t>
            </a:r>
          </a:p>
        </p:txBody>
      </p:sp>
      <p:sp>
        <p:nvSpPr>
          <p:cNvPr id="10" name="Slide Number Placeholder 9">
            <a:extLst>
              <a:ext uri="{FF2B5EF4-FFF2-40B4-BE49-F238E27FC236}">
                <a16:creationId xmlns:a16="http://schemas.microsoft.com/office/drawing/2014/main" id="{B382082A-3B2E-1A42-9D66-55C6E23DF5BD}"/>
              </a:ext>
            </a:extLst>
          </p:cNvPr>
          <p:cNvSpPr>
            <a:spLocks noGrp="1"/>
          </p:cNvSpPr>
          <p:nvPr>
            <p:ph type="sldNum" sz="quarter" idx="37"/>
          </p:nvPr>
        </p:nvSpPr>
        <p:spPr/>
        <p:txBody>
          <a:bodyPr/>
          <a:lstStyle/>
          <a:p>
            <a:fld id="{387AECDB-6C85-4FE3-9DAF-486A9B5BAE12}" type="slidenum">
              <a:rPr lang="en-GB" smtClean="0"/>
              <a:pPr/>
              <a:t>13</a:t>
            </a:fld>
            <a:endParaRPr lang="en-GB"/>
          </a:p>
        </p:txBody>
      </p:sp>
      <p:sp>
        <p:nvSpPr>
          <p:cNvPr id="9" name="Footer Placeholder 8">
            <a:extLst>
              <a:ext uri="{FF2B5EF4-FFF2-40B4-BE49-F238E27FC236}">
                <a16:creationId xmlns:a16="http://schemas.microsoft.com/office/drawing/2014/main" id="{B71A5D44-6EC8-0D4C-8D79-C7457880C29F}"/>
              </a:ext>
            </a:extLst>
          </p:cNvPr>
          <p:cNvSpPr>
            <a:spLocks noGrp="1"/>
          </p:cNvSpPr>
          <p:nvPr>
            <p:ph type="ftr" sz="quarter" idx="10"/>
          </p:nvPr>
        </p:nvSpPr>
        <p:spPr/>
        <p:txBody>
          <a:bodyPr/>
          <a:lstStyle/>
          <a:p>
            <a:r>
              <a:rPr lang="en-US" noProof="0" dirty="0"/>
              <a:t>Benefits</a:t>
            </a:r>
          </a:p>
        </p:txBody>
      </p:sp>
      <p:sp>
        <p:nvSpPr>
          <p:cNvPr id="56" name="Text Placeholder 7">
            <a:extLst>
              <a:ext uri="{FF2B5EF4-FFF2-40B4-BE49-F238E27FC236}">
                <a16:creationId xmlns:a16="http://schemas.microsoft.com/office/drawing/2014/main" id="{A426672B-1FA5-966B-D4C5-8BFE38CC6A90}"/>
              </a:ext>
            </a:extLst>
          </p:cNvPr>
          <p:cNvSpPr txBox="1">
            <a:spLocks/>
          </p:cNvSpPr>
          <p:nvPr/>
        </p:nvSpPr>
        <p:spPr>
          <a:xfrm>
            <a:off x="10614581" y="1439481"/>
            <a:ext cx="6608913" cy="5062919"/>
          </a:xfrm>
          <a:prstGeom prst="rect">
            <a:avLst/>
          </a:prstGeom>
        </p:spPr>
        <p:txBody>
          <a:bodyPr vert="horz" lIns="0" tIns="0" rIns="0" bIns="0" numCol="1" spcCol="274320" rtlCol="0" anchor="t" anchorCtr="0">
            <a:noAutofit/>
          </a:bodyPr>
          <a:lstStyle>
            <a:lvl1pPr marL="0" indent="0" algn="l" defTabSz="1344150" rtl="0" eaLnBrk="1" latinLnBrk="0" hangingPunct="1">
              <a:lnSpc>
                <a:spcPts val="2025"/>
              </a:lnSpc>
              <a:spcBef>
                <a:spcPts val="1467"/>
              </a:spcBef>
              <a:buSzPct val="80000"/>
              <a:buFont typeface="Arial" panose="020B0604020202020204" pitchFamily="34" charset="0"/>
              <a:buNone/>
              <a:tabLst>
                <a:tab pos="274317" algn="l"/>
              </a:tabLst>
              <a:defRPr sz="135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350" dirty="0"/>
              <a:t>Immersive learning offers opportunities for:</a:t>
            </a:r>
          </a:p>
          <a:p>
            <a:pPr marL="285750" indent="-285750">
              <a:lnSpc>
                <a:spcPct val="150000"/>
              </a:lnSpc>
              <a:buFont typeface="Arial" panose="020B0604020202020204" pitchFamily="34" charset="0"/>
              <a:buChar char="•"/>
            </a:pPr>
            <a:r>
              <a:rPr lang="en-US" sz="2350" dirty="0"/>
              <a:t>Empathy</a:t>
            </a:r>
          </a:p>
          <a:p>
            <a:pPr marL="285750" indent="-285750">
              <a:lnSpc>
                <a:spcPct val="150000"/>
              </a:lnSpc>
              <a:buFont typeface="Arial" panose="020B0604020202020204" pitchFamily="34" charset="0"/>
              <a:buChar char="•"/>
            </a:pPr>
            <a:r>
              <a:rPr lang="en-US" sz="2350" dirty="0"/>
              <a:t>Engagement</a:t>
            </a:r>
          </a:p>
          <a:p>
            <a:pPr marL="285750" indent="-285750">
              <a:lnSpc>
                <a:spcPct val="150000"/>
              </a:lnSpc>
              <a:buFont typeface="Arial" panose="020B0604020202020204" pitchFamily="34" charset="0"/>
              <a:buChar char="•"/>
            </a:pPr>
            <a:r>
              <a:rPr lang="en-US" sz="2350" dirty="0"/>
              <a:t>Enhanced Understanding</a:t>
            </a:r>
          </a:p>
          <a:p>
            <a:pPr marL="285750" indent="-285750">
              <a:lnSpc>
                <a:spcPct val="150000"/>
              </a:lnSpc>
              <a:buFont typeface="Arial" panose="020B0604020202020204" pitchFamily="34" charset="0"/>
              <a:buChar char="•"/>
            </a:pPr>
            <a:r>
              <a:rPr lang="en-US" sz="2350" dirty="0"/>
              <a:t>Equity and Inclusion</a:t>
            </a:r>
          </a:p>
          <a:p>
            <a:pPr marL="285750" indent="-285750">
              <a:lnSpc>
                <a:spcPct val="150000"/>
              </a:lnSpc>
              <a:buFont typeface="Arial" panose="020B0604020202020204" pitchFamily="34" charset="0"/>
              <a:buChar char="•"/>
            </a:pPr>
            <a:r>
              <a:rPr lang="en-US" sz="2350" dirty="0"/>
              <a:t>Exposure</a:t>
            </a:r>
          </a:p>
          <a:p>
            <a:pPr marL="285750" indent="-285750">
              <a:lnSpc>
                <a:spcPct val="150000"/>
              </a:lnSpc>
              <a:buFont typeface="Arial" panose="020B0604020202020204" pitchFamily="34" charset="0"/>
              <a:buChar char="•"/>
            </a:pPr>
            <a:r>
              <a:rPr lang="en-US" sz="2350" dirty="0"/>
              <a:t>Efficiency and Safety</a:t>
            </a:r>
          </a:p>
          <a:p>
            <a:pPr marL="285750" indent="-285750">
              <a:lnSpc>
                <a:spcPct val="150000"/>
              </a:lnSpc>
              <a:buFont typeface="Arial" panose="020B0604020202020204" pitchFamily="34" charset="0"/>
              <a:buChar char="•"/>
            </a:pPr>
            <a:endParaRPr lang="en-US" sz="2350" dirty="0"/>
          </a:p>
        </p:txBody>
      </p:sp>
    </p:spTree>
    <p:extLst>
      <p:ext uri="{BB962C8B-B14F-4D97-AF65-F5344CB8AC3E}">
        <p14:creationId xmlns:p14="http://schemas.microsoft.com/office/powerpoint/2010/main" val="85913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2EF2766-E641-22C1-CE27-40674AF81ACD}"/>
              </a:ext>
            </a:extLst>
          </p:cNvPr>
          <p:cNvSpPr>
            <a:spLocks noGrp="1"/>
          </p:cNvSpPr>
          <p:nvPr>
            <p:ph type="sldNum" sz="quarter" idx="32"/>
          </p:nvPr>
        </p:nvSpPr>
        <p:spPr/>
        <p:txBody>
          <a:bodyPr/>
          <a:lstStyle/>
          <a:p>
            <a:fld id="{387AECDB-6C85-4FE3-9DAF-486A9B5BAE12}" type="slidenum">
              <a:rPr lang="en-GB" smtClean="0"/>
              <a:pPr/>
              <a:t>14</a:t>
            </a:fld>
            <a:endParaRPr lang="en-GB"/>
          </a:p>
        </p:txBody>
      </p:sp>
      <p:sp>
        <p:nvSpPr>
          <p:cNvPr id="12" name="Title 9">
            <a:extLst>
              <a:ext uri="{FF2B5EF4-FFF2-40B4-BE49-F238E27FC236}">
                <a16:creationId xmlns:a16="http://schemas.microsoft.com/office/drawing/2014/main" id="{CBEBC1B2-6949-A74D-C05D-27AFB87072B2}"/>
              </a:ext>
            </a:extLst>
          </p:cNvPr>
          <p:cNvSpPr>
            <a:spLocks noGrp="1"/>
          </p:cNvSpPr>
          <p:nvPr>
            <p:ph type="title"/>
          </p:nvPr>
        </p:nvSpPr>
        <p:spPr>
          <a:xfrm>
            <a:off x="9893156" y="1496769"/>
            <a:ext cx="9230361" cy="1052935"/>
          </a:xfrm>
        </p:spPr>
        <p:txBody>
          <a:bodyPr/>
          <a:lstStyle/>
          <a:p>
            <a:r>
              <a:rPr lang="en-US" dirty="0"/>
              <a:t>Engagement</a:t>
            </a:r>
          </a:p>
        </p:txBody>
      </p:sp>
      <p:sp>
        <p:nvSpPr>
          <p:cNvPr id="14" name="Text Placeholder 10">
            <a:extLst>
              <a:ext uri="{FF2B5EF4-FFF2-40B4-BE49-F238E27FC236}">
                <a16:creationId xmlns:a16="http://schemas.microsoft.com/office/drawing/2014/main" id="{D43FAA9B-AB60-0788-7848-DDB4802A392D}"/>
              </a:ext>
            </a:extLst>
          </p:cNvPr>
          <p:cNvSpPr txBox="1">
            <a:spLocks/>
          </p:cNvSpPr>
          <p:nvPr/>
        </p:nvSpPr>
        <p:spPr>
          <a:xfrm>
            <a:off x="9893157" y="2549704"/>
            <a:ext cx="6725958" cy="1052935"/>
          </a:xfrm>
          <a:prstGeom prst="rect">
            <a:avLst/>
          </a:prstGeom>
        </p:spPr>
        <p:txBody>
          <a:bodyPr/>
          <a:lst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dirty="0"/>
              <a:t>Immersive technologies allow for multisensory experiences and “gamification” opportunities for </a:t>
            </a:r>
            <a:br>
              <a:rPr lang="en-US" sz="2700" dirty="0"/>
            </a:br>
            <a:r>
              <a:rPr lang="en-US" sz="2700" dirty="0"/>
              <a:t>learning—like reward systems for progress, competition, and social interaction.</a:t>
            </a:r>
          </a:p>
          <a:p>
            <a:endParaRPr lang="en-US" sz="2700" dirty="0"/>
          </a:p>
        </p:txBody>
      </p:sp>
      <p:cxnSp>
        <p:nvCxnSpPr>
          <p:cNvPr id="17" name="Straight Connector 16">
            <a:extLst>
              <a:ext uri="{FF2B5EF4-FFF2-40B4-BE49-F238E27FC236}">
                <a16:creationId xmlns:a16="http://schemas.microsoft.com/office/drawing/2014/main" id="{D52AD263-A7CA-54EB-792A-AE77E520B766}"/>
              </a:ext>
            </a:extLst>
          </p:cNvPr>
          <p:cNvCxnSpPr>
            <a:cxnSpLocks/>
          </p:cNvCxnSpPr>
          <p:nvPr/>
        </p:nvCxnSpPr>
        <p:spPr>
          <a:xfrm>
            <a:off x="8943181"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756A12EF-5C30-1743-2084-B61121D5BDB9}"/>
              </a:ext>
            </a:extLst>
          </p:cNvPr>
          <p:cNvSpPr>
            <a:spLocks noGrp="1"/>
          </p:cNvSpPr>
          <p:nvPr>
            <p:ph type="ftr" sz="quarter" idx="10"/>
          </p:nvPr>
        </p:nvSpPr>
        <p:spPr>
          <a:xfrm>
            <a:off x="662795" y="507752"/>
            <a:ext cx="16560497" cy="294213"/>
          </a:xfrm>
        </p:spPr>
        <p:txBody>
          <a:bodyPr/>
          <a:lstStyle/>
          <a:p>
            <a:r>
              <a:rPr lang="en-US" noProof="0"/>
              <a:t>Benefits</a:t>
            </a:r>
          </a:p>
        </p:txBody>
      </p:sp>
      <p:sp>
        <p:nvSpPr>
          <p:cNvPr id="16" name="Title 9">
            <a:extLst>
              <a:ext uri="{FF2B5EF4-FFF2-40B4-BE49-F238E27FC236}">
                <a16:creationId xmlns:a16="http://schemas.microsoft.com/office/drawing/2014/main" id="{EE51D401-8B6E-33CE-C995-1861C9FD0721}"/>
              </a:ext>
            </a:extLst>
          </p:cNvPr>
          <p:cNvSpPr txBox="1">
            <a:spLocks/>
          </p:cNvSpPr>
          <p:nvPr/>
        </p:nvSpPr>
        <p:spPr>
          <a:xfrm>
            <a:off x="662795" y="1496769"/>
            <a:ext cx="9230361" cy="1052935"/>
          </a:xfrm>
          <a:prstGeom prst="rect">
            <a:avLst/>
          </a:prstGeom>
        </p:spPr>
        <p:txBody>
          <a:bodyPr vert="horz" lIns="0" tIns="0" rIns="0" bIns="0" rtlCol="0" anchor="t" anchorCtr="0">
            <a:noAutofit/>
          </a:bodyPr>
          <a:lst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a:lstStyle>
          <a:p>
            <a:r>
              <a:rPr lang="en-US" dirty="0"/>
              <a:t>Empathy</a:t>
            </a:r>
          </a:p>
        </p:txBody>
      </p:sp>
      <p:sp>
        <p:nvSpPr>
          <p:cNvPr id="18" name="Text Placeholder 10">
            <a:extLst>
              <a:ext uri="{FF2B5EF4-FFF2-40B4-BE49-F238E27FC236}">
                <a16:creationId xmlns:a16="http://schemas.microsoft.com/office/drawing/2014/main" id="{496844B3-41F5-92CB-1570-AF78916D96E2}"/>
              </a:ext>
            </a:extLst>
          </p:cNvPr>
          <p:cNvSpPr txBox="1">
            <a:spLocks/>
          </p:cNvSpPr>
          <p:nvPr/>
        </p:nvSpPr>
        <p:spPr>
          <a:xfrm>
            <a:off x="662796" y="2549704"/>
            <a:ext cx="6725958" cy="1052935"/>
          </a:xfrm>
          <a:prstGeom prst="rect">
            <a:avLst/>
          </a:prstGeom>
        </p:spPr>
        <p:txBody>
          <a:bodyPr/>
          <a:lst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a:t>Learners can engage the senses to create a deeper emotional connection with others. </a:t>
            </a:r>
          </a:p>
        </p:txBody>
      </p:sp>
    </p:spTree>
    <p:extLst>
      <p:ext uri="{BB962C8B-B14F-4D97-AF65-F5344CB8AC3E}">
        <p14:creationId xmlns:p14="http://schemas.microsoft.com/office/powerpoint/2010/main" val="25473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2EF2766-E641-22C1-CE27-40674AF81ACD}"/>
              </a:ext>
            </a:extLst>
          </p:cNvPr>
          <p:cNvSpPr>
            <a:spLocks noGrp="1"/>
          </p:cNvSpPr>
          <p:nvPr>
            <p:ph type="sldNum" sz="quarter" idx="32"/>
          </p:nvPr>
        </p:nvSpPr>
        <p:spPr/>
        <p:txBody>
          <a:bodyPr/>
          <a:lstStyle/>
          <a:p>
            <a:fld id="{387AECDB-6C85-4FE3-9DAF-486A9B5BAE12}" type="slidenum">
              <a:rPr lang="en-GB" smtClean="0"/>
              <a:pPr/>
              <a:t>15</a:t>
            </a:fld>
            <a:endParaRPr lang="en-GB"/>
          </a:p>
        </p:txBody>
      </p:sp>
      <p:sp>
        <p:nvSpPr>
          <p:cNvPr id="12" name="Title 9">
            <a:extLst>
              <a:ext uri="{FF2B5EF4-FFF2-40B4-BE49-F238E27FC236}">
                <a16:creationId xmlns:a16="http://schemas.microsoft.com/office/drawing/2014/main" id="{CBEBC1B2-6949-A74D-C05D-27AFB87072B2}"/>
              </a:ext>
            </a:extLst>
          </p:cNvPr>
          <p:cNvSpPr>
            <a:spLocks noGrp="1"/>
          </p:cNvSpPr>
          <p:nvPr>
            <p:ph type="title"/>
          </p:nvPr>
        </p:nvSpPr>
        <p:spPr>
          <a:xfrm>
            <a:off x="662795" y="1496769"/>
            <a:ext cx="9230361" cy="1052935"/>
          </a:xfrm>
        </p:spPr>
        <p:txBody>
          <a:bodyPr/>
          <a:lstStyle/>
          <a:p>
            <a:r>
              <a:rPr lang="en-US" dirty="0"/>
              <a:t>Enhanced Understanding </a:t>
            </a:r>
          </a:p>
        </p:txBody>
      </p:sp>
      <p:sp>
        <p:nvSpPr>
          <p:cNvPr id="14" name="Text Placeholder 10">
            <a:extLst>
              <a:ext uri="{FF2B5EF4-FFF2-40B4-BE49-F238E27FC236}">
                <a16:creationId xmlns:a16="http://schemas.microsoft.com/office/drawing/2014/main" id="{D43FAA9B-AB60-0788-7848-DDB4802A392D}"/>
              </a:ext>
            </a:extLst>
          </p:cNvPr>
          <p:cNvSpPr txBox="1">
            <a:spLocks/>
          </p:cNvSpPr>
          <p:nvPr/>
        </p:nvSpPr>
        <p:spPr>
          <a:xfrm>
            <a:off x="662796" y="2549704"/>
            <a:ext cx="6925782" cy="1052935"/>
          </a:xfrm>
          <a:prstGeom prst="rect">
            <a:avLst/>
          </a:prstGeom>
        </p:spPr>
        <p:txBody>
          <a:bodyPr/>
          <a:lst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dirty="0"/>
              <a:t>Students can immerse themselves in systems or concepts from multiple angles as their understanding develops.</a:t>
            </a:r>
          </a:p>
        </p:txBody>
      </p:sp>
      <p:cxnSp>
        <p:nvCxnSpPr>
          <p:cNvPr id="4" name="Straight Connector 3">
            <a:extLst>
              <a:ext uri="{FF2B5EF4-FFF2-40B4-BE49-F238E27FC236}">
                <a16:creationId xmlns:a16="http://schemas.microsoft.com/office/drawing/2014/main" id="{A92C13D6-71B9-BE80-ADF1-CA228B757FF1}"/>
              </a:ext>
            </a:extLst>
          </p:cNvPr>
          <p:cNvCxnSpPr>
            <a:cxnSpLocks/>
          </p:cNvCxnSpPr>
          <p:nvPr/>
        </p:nvCxnSpPr>
        <p:spPr>
          <a:xfrm>
            <a:off x="10060940"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8F51BECA-199B-3A99-6992-9D105359493E}"/>
              </a:ext>
            </a:extLst>
          </p:cNvPr>
          <p:cNvSpPr>
            <a:spLocks noGrp="1"/>
          </p:cNvSpPr>
          <p:nvPr>
            <p:ph type="ftr" sz="quarter" idx="10"/>
          </p:nvPr>
        </p:nvSpPr>
        <p:spPr>
          <a:xfrm>
            <a:off x="662795" y="507752"/>
            <a:ext cx="16560497" cy="294213"/>
          </a:xfrm>
        </p:spPr>
        <p:txBody>
          <a:bodyPr/>
          <a:lstStyle/>
          <a:p>
            <a:r>
              <a:rPr lang="en-US" noProof="0"/>
              <a:t>Benefits</a:t>
            </a:r>
          </a:p>
        </p:txBody>
      </p:sp>
      <p:pic>
        <p:nvPicPr>
          <p:cNvPr id="7" name="Picture 6">
            <a:extLst>
              <a:ext uri="{FF2B5EF4-FFF2-40B4-BE49-F238E27FC236}">
                <a16:creationId xmlns:a16="http://schemas.microsoft.com/office/drawing/2014/main" id="{1285DBD0-5586-DF34-E145-7B2CA08A9B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14036" y="1284285"/>
            <a:ext cx="6508752" cy="8101011"/>
          </a:xfrm>
          <a:prstGeom prst="rect">
            <a:avLst/>
          </a:prstGeom>
        </p:spPr>
      </p:pic>
    </p:spTree>
    <p:extLst>
      <p:ext uri="{BB962C8B-B14F-4D97-AF65-F5344CB8AC3E}">
        <p14:creationId xmlns:p14="http://schemas.microsoft.com/office/powerpoint/2010/main" val="129349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2EF2766-E641-22C1-CE27-40674AF81ACD}"/>
              </a:ext>
            </a:extLst>
          </p:cNvPr>
          <p:cNvSpPr>
            <a:spLocks noGrp="1"/>
          </p:cNvSpPr>
          <p:nvPr>
            <p:ph type="sldNum" sz="quarter" idx="32"/>
          </p:nvPr>
        </p:nvSpPr>
        <p:spPr/>
        <p:txBody>
          <a:bodyPr/>
          <a:lstStyle/>
          <a:p>
            <a:fld id="{387AECDB-6C85-4FE3-9DAF-486A9B5BAE12}" type="slidenum">
              <a:rPr lang="en-GB" smtClean="0"/>
              <a:pPr/>
              <a:t>16</a:t>
            </a:fld>
            <a:endParaRPr lang="en-GB"/>
          </a:p>
        </p:txBody>
      </p:sp>
      <p:sp>
        <p:nvSpPr>
          <p:cNvPr id="12" name="Title 9">
            <a:extLst>
              <a:ext uri="{FF2B5EF4-FFF2-40B4-BE49-F238E27FC236}">
                <a16:creationId xmlns:a16="http://schemas.microsoft.com/office/drawing/2014/main" id="{CBEBC1B2-6949-A74D-C05D-27AFB87072B2}"/>
              </a:ext>
            </a:extLst>
          </p:cNvPr>
          <p:cNvSpPr>
            <a:spLocks noGrp="1"/>
          </p:cNvSpPr>
          <p:nvPr>
            <p:ph type="title"/>
          </p:nvPr>
        </p:nvSpPr>
        <p:spPr>
          <a:xfrm>
            <a:off x="9893156" y="1496769"/>
            <a:ext cx="9230361" cy="1052935"/>
          </a:xfrm>
        </p:spPr>
        <p:txBody>
          <a:bodyPr/>
          <a:lstStyle/>
          <a:p>
            <a:r>
              <a:rPr lang="en-US"/>
              <a:t>Exposure</a:t>
            </a:r>
          </a:p>
        </p:txBody>
      </p:sp>
      <p:sp>
        <p:nvSpPr>
          <p:cNvPr id="14" name="Text Placeholder 10">
            <a:extLst>
              <a:ext uri="{FF2B5EF4-FFF2-40B4-BE49-F238E27FC236}">
                <a16:creationId xmlns:a16="http://schemas.microsoft.com/office/drawing/2014/main" id="{D43FAA9B-AB60-0788-7848-DDB4802A392D}"/>
              </a:ext>
            </a:extLst>
          </p:cNvPr>
          <p:cNvSpPr txBox="1">
            <a:spLocks/>
          </p:cNvSpPr>
          <p:nvPr/>
        </p:nvSpPr>
        <p:spPr>
          <a:xfrm>
            <a:off x="9893157" y="2549704"/>
            <a:ext cx="5930458" cy="1052935"/>
          </a:xfrm>
          <a:prstGeom prst="rect">
            <a:avLst/>
          </a:prstGeom>
        </p:spPr>
        <p:txBody>
          <a:bodyPr/>
          <a:lst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dirty="0"/>
              <a:t>Students can experience a variety of careers and real-world simulations—allowing for practice and repetition.</a:t>
            </a:r>
          </a:p>
        </p:txBody>
      </p:sp>
      <p:cxnSp>
        <p:nvCxnSpPr>
          <p:cNvPr id="17" name="Straight Connector 16">
            <a:extLst>
              <a:ext uri="{FF2B5EF4-FFF2-40B4-BE49-F238E27FC236}">
                <a16:creationId xmlns:a16="http://schemas.microsoft.com/office/drawing/2014/main" id="{D52AD263-A7CA-54EB-792A-AE77E520B766}"/>
              </a:ext>
            </a:extLst>
          </p:cNvPr>
          <p:cNvCxnSpPr>
            <a:cxnSpLocks/>
          </p:cNvCxnSpPr>
          <p:nvPr/>
        </p:nvCxnSpPr>
        <p:spPr>
          <a:xfrm>
            <a:off x="8943181"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756A12EF-5C30-1743-2084-B61121D5BDB9}"/>
              </a:ext>
            </a:extLst>
          </p:cNvPr>
          <p:cNvSpPr>
            <a:spLocks noGrp="1"/>
          </p:cNvSpPr>
          <p:nvPr>
            <p:ph type="ftr" sz="quarter" idx="10"/>
          </p:nvPr>
        </p:nvSpPr>
        <p:spPr>
          <a:xfrm>
            <a:off x="662795" y="507752"/>
            <a:ext cx="16560497" cy="294213"/>
          </a:xfrm>
        </p:spPr>
        <p:txBody>
          <a:bodyPr/>
          <a:lstStyle/>
          <a:p>
            <a:r>
              <a:rPr lang="en-US" noProof="0"/>
              <a:t>Benefits</a:t>
            </a:r>
          </a:p>
        </p:txBody>
      </p:sp>
      <p:sp>
        <p:nvSpPr>
          <p:cNvPr id="4" name="Title 9">
            <a:extLst>
              <a:ext uri="{FF2B5EF4-FFF2-40B4-BE49-F238E27FC236}">
                <a16:creationId xmlns:a16="http://schemas.microsoft.com/office/drawing/2014/main" id="{886A059A-ADDB-AD58-6271-E2D1E76FF17B}"/>
              </a:ext>
            </a:extLst>
          </p:cNvPr>
          <p:cNvSpPr txBox="1">
            <a:spLocks/>
          </p:cNvSpPr>
          <p:nvPr/>
        </p:nvSpPr>
        <p:spPr>
          <a:xfrm>
            <a:off x="662795" y="1496769"/>
            <a:ext cx="9230361" cy="1052935"/>
          </a:xfrm>
          <a:prstGeom prst="rect">
            <a:avLst/>
          </a:prstGeom>
        </p:spPr>
        <p:txBody>
          <a:bodyPr vert="horz" lIns="0" tIns="0" rIns="0" bIns="0" rtlCol="0" anchor="t" anchorCtr="0">
            <a:noAutofit/>
          </a:bodyPr>
          <a:lst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a:lstStyle>
          <a:p>
            <a:r>
              <a:rPr lang="en-US"/>
              <a:t>Equity and Inclusion</a:t>
            </a:r>
          </a:p>
        </p:txBody>
      </p:sp>
      <p:sp>
        <p:nvSpPr>
          <p:cNvPr id="5" name="Text Placeholder 10">
            <a:extLst>
              <a:ext uri="{FF2B5EF4-FFF2-40B4-BE49-F238E27FC236}">
                <a16:creationId xmlns:a16="http://schemas.microsoft.com/office/drawing/2014/main" id="{7ADA2DE0-F870-2A60-4698-4224EFCBD2C5}"/>
              </a:ext>
            </a:extLst>
          </p:cNvPr>
          <p:cNvSpPr txBox="1">
            <a:spLocks/>
          </p:cNvSpPr>
          <p:nvPr/>
        </p:nvSpPr>
        <p:spPr>
          <a:xfrm>
            <a:off x="662796" y="2549704"/>
            <a:ext cx="6926722" cy="1052935"/>
          </a:xfrm>
          <a:prstGeom prst="rect">
            <a:avLst/>
          </a:prstGeom>
        </p:spPr>
        <p:txBody>
          <a:bodyPr/>
          <a:lst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dirty="0"/>
              <a:t>To accommodate learners with different abilities, information can be presented in alternative ways, and learners can utilize immersive tools for communication and content creation.</a:t>
            </a:r>
          </a:p>
        </p:txBody>
      </p:sp>
    </p:spTree>
    <p:extLst>
      <p:ext uri="{BB962C8B-B14F-4D97-AF65-F5344CB8AC3E}">
        <p14:creationId xmlns:p14="http://schemas.microsoft.com/office/powerpoint/2010/main" val="124615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2C9F37-1A44-FDAC-EC11-130E3AE4EEFD}"/>
              </a:ext>
            </a:extLst>
          </p:cNvPr>
          <p:cNvSpPr>
            <a:spLocks noGrp="1"/>
          </p:cNvSpPr>
          <p:nvPr>
            <p:ph type="ftr" sz="quarter" idx="10"/>
          </p:nvPr>
        </p:nvSpPr>
        <p:spPr>
          <a:xfrm>
            <a:off x="662795" y="507752"/>
            <a:ext cx="16560497" cy="294213"/>
          </a:xfrm>
        </p:spPr>
        <p:txBody>
          <a:bodyPr/>
          <a:lstStyle/>
          <a:p>
            <a:r>
              <a:rPr lang="en-US" noProof="0"/>
              <a:t>Benefits</a:t>
            </a:r>
          </a:p>
        </p:txBody>
      </p:sp>
      <p:sp>
        <p:nvSpPr>
          <p:cNvPr id="9" name="Slide Number Placeholder 8">
            <a:extLst>
              <a:ext uri="{FF2B5EF4-FFF2-40B4-BE49-F238E27FC236}">
                <a16:creationId xmlns:a16="http://schemas.microsoft.com/office/drawing/2014/main" id="{F2EF2766-E641-22C1-CE27-40674AF81ACD}"/>
              </a:ext>
            </a:extLst>
          </p:cNvPr>
          <p:cNvSpPr>
            <a:spLocks noGrp="1"/>
          </p:cNvSpPr>
          <p:nvPr>
            <p:ph type="sldNum" sz="quarter" idx="32"/>
          </p:nvPr>
        </p:nvSpPr>
        <p:spPr/>
        <p:txBody>
          <a:bodyPr/>
          <a:lstStyle/>
          <a:p>
            <a:fld id="{387AECDB-6C85-4FE3-9DAF-486A9B5BAE12}" type="slidenum">
              <a:rPr lang="en-GB" smtClean="0"/>
              <a:pPr/>
              <a:t>17</a:t>
            </a:fld>
            <a:endParaRPr lang="en-GB"/>
          </a:p>
        </p:txBody>
      </p:sp>
      <p:sp>
        <p:nvSpPr>
          <p:cNvPr id="12" name="Title 9">
            <a:extLst>
              <a:ext uri="{FF2B5EF4-FFF2-40B4-BE49-F238E27FC236}">
                <a16:creationId xmlns:a16="http://schemas.microsoft.com/office/drawing/2014/main" id="{CBEBC1B2-6949-A74D-C05D-27AFB87072B2}"/>
              </a:ext>
            </a:extLst>
          </p:cNvPr>
          <p:cNvSpPr>
            <a:spLocks noGrp="1"/>
          </p:cNvSpPr>
          <p:nvPr>
            <p:ph type="title"/>
          </p:nvPr>
        </p:nvSpPr>
        <p:spPr>
          <a:xfrm>
            <a:off x="662795" y="1496769"/>
            <a:ext cx="9230361" cy="1052935"/>
          </a:xfrm>
        </p:spPr>
        <p:txBody>
          <a:bodyPr/>
          <a:lstStyle/>
          <a:p>
            <a:r>
              <a:rPr lang="en-US"/>
              <a:t>Efficiency and Safety</a:t>
            </a:r>
          </a:p>
        </p:txBody>
      </p:sp>
      <p:sp>
        <p:nvSpPr>
          <p:cNvPr id="13" name="Text Placeholder 8">
            <a:extLst>
              <a:ext uri="{FF2B5EF4-FFF2-40B4-BE49-F238E27FC236}">
                <a16:creationId xmlns:a16="http://schemas.microsoft.com/office/drawing/2014/main" id="{08314541-3433-4103-BCD3-0B1CE8EE8730}"/>
              </a:ext>
            </a:extLst>
          </p:cNvPr>
          <p:cNvSpPr txBox="1">
            <a:spLocks/>
          </p:cNvSpPr>
          <p:nvPr/>
        </p:nvSpPr>
        <p:spPr>
          <a:xfrm>
            <a:off x="662795" y="4010281"/>
            <a:ext cx="9230360" cy="2306196"/>
          </a:xfrm>
          <a:prstGeom prst="rect">
            <a:avLst/>
          </a:prstGeom>
        </p:spPr>
        <p:txBody>
          <a:bodyPr/>
          <a:lst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Health care simulations</a:t>
            </a:r>
          </a:p>
          <a:p>
            <a:r>
              <a:rPr lang="en-US"/>
              <a:t>Field trips</a:t>
            </a:r>
          </a:p>
          <a:p>
            <a:r>
              <a:rPr lang="en-US"/>
              <a:t>De-escalation techniques</a:t>
            </a:r>
          </a:p>
          <a:p>
            <a:r>
              <a:rPr lang="en-US"/>
              <a:t>War zones</a:t>
            </a:r>
          </a:p>
        </p:txBody>
      </p:sp>
      <p:sp>
        <p:nvSpPr>
          <p:cNvPr id="14" name="Text Placeholder 10">
            <a:extLst>
              <a:ext uri="{FF2B5EF4-FFF2-40B4-BE49-F238E27FC236}">
                <a16:creationId xmlns:a16="http://schemas.microsoft.com/office/drawing/2014/main" id="{D43FAA9B-AB60-0788-7848-DDB4802A392D}"/>
              </a:ext>
            </a:extLst>
          </p:cNvPr>
          <p:cNvSpPr txBox="1">
            <a:spLocks/>
          </p:cNvSpPr>
          <p:nvPr/>
        </p:nvSpPr>
        <p:spPr>
          <a:xfrm>
            <a:off x="662795" y="2549704"/>
            <a:ext cx="9230361" cy="1052935"/>
          </a:xfrm>
          <a:prstGeom prst="rect">
            <a:avLst/>
          </a:prstGeom>
        </p:spPr>
        <p:txBody>
          <a:bodyPr/>
          <a:lst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dirty="0"/>
              <a:t>Learners can participate in a range </a:t>
            </a:r>
            <a:br>
              <a:rPr lang="en-US" sz="2700" dirty="0"/>
            </a:br>
            <a:r>
              <a:rPr lang="en-US" sz="2700" dirty="0"/>
              <a:t>of different experiences safely.</a:t>
            </a:r>
          </a:p>
        </p:txBody>
      </p:sp>
      <p:cxnSp>
        <p:nvCxnSpPr>
          <p:cNvPr id="4" name="Straight Connector 3">
            <a:extLst>
              <a:ext uri="{FF2B5EF4-FFF2-40B4-BE49-F238E27FC236}">
                <a16:creationId xmlns:a16="http://schemas.microsoft.com/office/drawing/2014/main" id="{A92C13D6-71B9-BE80-ADF1-CA228B757FF1}"/>
              </a:ext>
            </a:extLst>
          </p:cNvPr>
          <p:cNvCxnSpPr>
            <a:cxnSpLocks/>
          </p:cNvCxnSpPr>
          <p:nvPr/>
        </p:nvCxnSpPr>
        <p:spPr>
          <a:xfrm>
            <a:off x="10060940"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AE6A53-74DA-1531-01E5-8DD857AFC4CB}"/>
              </a:ext>
            </a:extLst>
          </p:cNvPr>
          <p:cNvSpPr txBox="1"/>
          <p:nvPr/>
        </p:nvSpPr>
        <p:spPr>
          <a:xfrm>
            <a:off x="7094483" y="7662041"/>
            <a:ext cx="65" cy="276999"/>
          </a:xfrm>
          <a:prstGeom prst="rect">
            <a:avLst/>
          </a:prstGeom>
          <a:noFill/>
        </p:spPr>
        <p:txBody>
          <a:bodyPr wrap="none" lIns="0" tIns="0" rIns="0" bIns="0" rtlCol="0">
            <a:spAutoFit/>
          </a:bodyPr>
          <a:lstStyle/>
          <a:p>
            <a:pPr algn="l"/>
            <a:endParaRPr lang="en-US" dirty="0"/>
          </a:p>
        </p:txBody>
      </p:sp>
      <p:pic>
        <p:nvPicPr>
          <p:cNvPr id="8" name="Picture 7">
            <a:extLst>
              <a:ext uri="{FF2B5EF4-FFF2-40B4-BE49-F238E27FC236}">
                <a16:creationId xmlns:a16="http://schemas.microsoft.com/office/drawing/2014/main" id="{85B62A2A-94E6-F26F-036C-50F3AE3910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14036" y="1283979"/>
            <a:ext cx="6508751" cy="8063219"/>
          </a:xfrm>
          <a:prstGeom prst="rect">
            <a:avLst/>
          </a:prstGeom>
        </p:spPr>
      </p:pic>
    </p:spTree>
    <p:extLst>
      <p:ext uri="{BB962C8B-B14F-4D97-AF65-F5344CB8AC3E}">
        <p14:creationId xmlns:p14="http://schemas.microsoft.com/office/powerpoint/2010/main" val="173916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B89F62-2F96-1EDF-75F4-B2E8869E9FA5}"/>
              </a:ext>
            </a:extLst>
          </p:cNvPr>
          <p:cNvSpPr>
            <a:spLocks noGrp="1"/>
          </p:cNvSpPr>
          <p:nvPr>
            <p:ph type="title"/>
          </p:nvPr>
        </p:nvSpPr>
        <p:spPr>
          <a:xfrm>
            <a:off x="662797" y="3112112"/>
            <a:ext cx="16560697" cy="3582527"/>
          </a:xfrm>
        </p:spPr>
        <p:txBody>
          <a:bodyPr/>
          <a:lstStyle/>
          <a:p>
            <a:r>
              <a:rPr lang="en-US" noProof="0"/>
              <a:t>Design </a:t>
            </a:r>
            <a:br>
              <a:rPr lang="en-US" noProof="0"/>
            </a:br>
            <a:r>
              <a:rPr lang="en-US" noProof="0"/>
              <a:t>considerations</a:t>
            </a:r>
          </a:p>
        </p:txBody>
      </p:sp>
    </p:spTree>
    <p:extLst>
      <p:ext uri="{BB962C8B-B14F-4D97-AF65-F5344CB8AC3E}">
        <p14:creationId xmlns:p14="http://schemas.microsoft.com/office/powerpoint/2010/main" val="285379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9DB865F-4D41-E94F-9D00-384CC23EB04C}"/>
              </a:ext>
            </a:extLst>
          </p:cNvPr>
          <p:cNvSpPr>
            <a:spLocks noGrp="1"/>
          </p:cNvSpPr>
          <p:nvPr>
            <p:ph type="title"/>
          </p:nvPr>
        </p:nvSpPr>
        <p:spPr/>
        <p:txBody>
          <a:bodyPr/>
          <a:lstStyle/>
          <a:p>
            <a:r>
              <a:rPr lang="en-US"/>
              <a:t>Immersive Learning</a:t>
            </a:r>
            <a:endParaRPr lang="en-MX"/>
          </a:p>
        </p:txBody>
      </p:sp>
      <p:sp>
        <p:nvSpPr>
          <p:cNvPr id="3" name="Footer Placeholder 2">
            <a:extLst>
              <a:ext uri="{FF2B5EF4-FFF2-40B4-BE49-F238E27FC236}">
                <a16:creationId xmlns:a16="http://schemas.microsoft.com/office/drawing/2014/main" id="{367E6AFD-BA0C-5B4E-A125-9F5F15C5AAAC}"/>
              </a:ext>
            </a:extLst>
          </p:cNvPr>
          <p:cNvSpPr>
            <a:spLocks noGrp="1"/>
          </p:cNvSpPr>
          <p:nvPr>
            <p:ph type="ftr" sz="quarter" idx="10"/>
          </p:nvPr>
        </p:nvSpPr>
        <p:spPr/>
        <p:txBody>
          <a:bodyPr/>
          <a:lstStyle/>
          <a:p>
            <a:r>
              <a:rPr lang="en-US" noProof="0"/>
              <a:t>Key Concepts</a:t>
            </a:r>
          </a:p>
        </p:txBody>
      </p:sp>
      <p:sp>
        <p:nvSpPr>
          <p:cNvPr id="17" name="Text Placeholder 16">
            <a:extLst>
              <a:ext uri="{FF2B5EF4-FFF2-40B4-BE49-F238E27FC236}">
                <a16:creationId xmlns:a16="http://schemas.microsoft.com/office/drawing/2014/main" id="{0F6F648C-3D9D-7645-A0D5-99CDF51B33C2}"/>
              </a:ext>
            </a:extLst>
          </p:cNvPr>
          <p:cNvSpPr>
            <a:spLocks noGrp="1"/>
          </p:cNvSpPr>
          <p:nvPr>
            <p:ph type="body" sz="quarter" idx="12"/>
          </p:nvPr>
        </p:nvSpPr>
        <p:spPr>
          <a:xfrm>
            <a:off x="663069" y="2223502"/>
            <a:ext cx="6490766" cy="1166812"/>
          </a:xfrm>
        </p:spPr>
        <p:txBody>
          <a:bodyPr/>
          <a:lstStyle/>
          <a:p>
            <a:r>
              <a:rPr lang="en-US"/>
              <a:t>When designing immersive learning spaces you should consider the following</a:t>
            </a:r>
          </a:p>
        </p:txBody>
      </p:sp>
      <p:sp>
        <p:nvSpPr>
          <p:cNvPr id="18" name="Text Placeholder 17">
            <a:extLst>
              <a:ext uri="{FF2B5EF4-FFF2-40B4-BE49-F238E27FC236}">
                <a16:creationId xmlns:a16="http://schemas.microsoft.com/office/drawing/2014/main" id="{B4A5765D-9A4C-454A-8D81-60F186999C1C}"/>
              </a:ext>
            </a:extLst>
          </p:cNvPr>
          <p:cNvSpPr>
            <a:spLocks noGrp="1"/>
          </p:cNvSpPr>
          <p:nvPr>
            <p:ph type="body" sz="quarter" idx="28"/>
          </p:nvPr>
        </p:nvSpPr>
        <p:spPr>
          <a:xfrm>
            <a:off x="5395599" y="7197800"/>
            <a:ext cx="3349917" cy="794597"/>
          </a:xfrm>
        </p:spPr>
        <p:txBody>
          <a:bodyPr/>
          <a:lstStyle/>
          <a:p>
            <a:r>
              <a:rPr lang="en-US"/>
              <a:t>Adapting the space for </a:t>
            </a:r>
            <a:br>
              <a:rPr lang="en-US"/>
            </a:br>
            <a:r>
              <a:rPr lang="en-US"/>
              <a:t>multiple learning modes</a:t>
            </a:r>
          </a:p>
        </p:txBody>
      </p:sp>
      <p:sp>
        <p:nvSpPr>
          <p:cNvPr id="19" name="Text Placeholder 18">
            <a:extLst>
              <a:ext uri="{FF2B5EF4-FFF2-40B4-BE49-F238E27FC236}">
                <a16:creationId xmlns:a16="http://schemas.microsoft.com/office/drawing/2014/main" id="{DDDF6831-A21F-964A-A5F3-41E4F0DE0B78}"/>
              </a:ext>
            </a:extLst>
          </p:cNvPr>
          <p:cNvSpPr>
            <a:spLocks noGrp="1"/>
          </p:cNvSpPr>
          <p:nvPr>
            <p:ph type="body" sz="quarter" idx="38"/>
          </p:nvPr>
        </p:nvSpPr>
        <p:spPr>
          <a:xfrm>
            <a:off x="9700704" y="7202380"/>
            <a:ext cx="3349917" cy="794597"/>
          </a:xfrm>
        </p:spPr>
        <p:txBody>
          <a:bodyPr/>
          <a:lstStyle/>
          <a:p>
            <a:r>
              <a:rPr lang="en-US" dirty="0"/>
              <a:t>Balancing security and access for learners and instructors </a:t>
            </a:r>
          </a:p>
          <a:p>
            <a:endParaRPr lang="en-US" dirty="0"/>
          </a:p>
          <a:p>
            <a:endParaRPr lang="en-US" dirty="0"/>
          </a:p>
        </p:txBody>
      </p:sp>
      <p:sp>
        <p:nvSpPr>
          <p:cNvPr id="20" name="Text Placeholder 19">
            <a:extLst>
              <a:ext uri="{FF2B5EF4-FFF2-40B4-BE49-F238E27FC236}">
                <a16:creationId xmlns:a16="http://schemas.microsoft.com/office/drawing/2014/main" id="{6C50B6C3-F8CB-314A-BC5D-4CC5D9FED38C}"/>
              </a:ext>
            </a:extLst>
          </p:cNvPr>
          <p:cNvSpPr>
            <a:spLocks noGrp="1"/>
          </p:cNvSpPr>
          <p:nvPr>
            <p:ph type="body" sz="quarter" idx="39"/>
          </p:nvPr>
        </p:nvSpPr>
        <p:spPr>
          <a:xfrm>
            <a:off x="14005808" y="7202380"/>
            <a:ext cx="3349919" cy="794597"/>
          </a:xfrm>
        </p:spPr>
        <p:txBody>
          <a:bodyPr/>
          <a:lstStyle/>
          <a:p>
            <a:r>
              <a:rPr lang="en-US" dirty="0"/>
              <a:t>Learning is social, so it should be in the virtual world</a:t>
            </a:r>
          </a:p>
          <a:p>
            <a:endParaRPr lang="en-US" dirty="0"/>
          </a:p>
          <a:p>
            <a:endParaRPr lang="en-US" dirty="0"/>
          </a:p>
        </p:txBody>
      </p:sp>
      <p:sp>
        <p:nvSpPr>
          <p:cNvPr id="10" name="Slide Number Placeholder 9">
            <a:extLst>
              <a:ext uri="{FF2B5EF4-FFF2-40B4-BE49-F238E27FC236}">
                <a16:creationId xmlns:a16="http://schemas.microsoft.com/office/drawing/2014/main" id="{6EEA428C-E26B-134C-AAFE-1F357374F30F}"/>
              </a:ext>
            </a:extLst>
          </p:cNvPr>
          <p:cNvSpPr>
            <a:spLocks noGrp="1"/>
          </p:cNvSpPr>
          <p:nvPr>
            <p:ph type="sldNum" sz="quarter" idx="43"/>
          </p:nvPr>
        </p:nvSpPr>
        <p:spPr/>
        <p:txBody>
          <a:bodyPr/>
          <a:lstStyle/>
          <a:p>
            <a:fld id="{387AECDB-6C85-4FE3-9DAF-486A9B5BAE12}" type="slidenum">
              <a:rPr lang="en-GB" smtClean="0"/>
              <a:pPr/>
              <a:t>19</a:t>
            </a:fld>
            <a:endParaRPr lang="en-GB"/>
          </a:p>
        </p:txBody>
      </p:sp>
      <p:sp>
        <p:nvSpPr>
          <p:cNvPr id="6" name="Oval 5">
            <a:extLst>
              <a:ext uri="{FF2B5EF4-FFF2-40B4-BE49-F238E27FC236}">
                <a16:creationId xmlns:a16="http://schemas.microsoft.com/office/drawing/2014/main" id="{10B43FE5-97CD-0373-B14F-0507D52DB6DC}"/>
              </a:ext>
            </a:extLst>
          </p:cNvPr>
          <p:cNvSpPr/>
          <p:nvPr/>
        </p:nvSpPr>
        <p:spPr>
          <a:xfrm>
            <a:off x="5660498" y="3916047"/>
            <a:ext cx="2820120" cy="282012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002060"/>
                </a:solidFill>
              </a:rPr>
              <a:t>Flexibility</a:t>
            </a:r>
          </a:p>
        </p:txBody>
      </p:sp>
      <p:sp>
        <p:nvSpPr>
          <p:cNvPr id="7" name="Oval 6">
            <a:extLst>
              <a:ext uri="{FF2B5EF4-FFF2-40B4-BE49-F238E27FC236}">
                <a16:creationId xmlns:a16="http://schemas.microsoft.com/office/drawing/2014/main" id="{E0D59A3F-A775-FF65-6860-6638886980E3}"/>
              </a:ext>
            </a:extLst>
          </p:cNvPr>
          <p:cNvSpPr/>
          <p:nvPr/>
        </p:nvSpPr>
        <p:spPr>
          <a:xfrm>
            <a:off x="9965603" y="3912279"/>
            <a:ext cx="2820120" cy="282012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002060"/>
                </a:solidFill>
              </a:rPr>
              <a:t>Storage and Security</a:t>
            </a:r>
          </a:p>
        </p:txBody>
      </p:sp>
      <p:sp>
        <p:nvSpPr>
          <p:cNvPr id="8" name="Oval 7">
            <a:extLst>
              <a:ext uri="{FF2B5EF4-FFF2-40B4-BE49-F238E27FC236}">
                <a16:creationId xmlns:a16="http://schemas.microsoft.com/office/drawing/2014/main" id="{56D6EC1E-6D47-1433-E15B-0FF53280E876}"/>
              </a:ext>
            </a:extLst>
          </p:cNvPr>
          <p:cNvSpPr/>
          <p:nvPr/>
        </p:nvSpPr>
        <p:spPr>
          <a:xfrm>
            <a:off x="14270708" y="3912279"/>
            <a:ext cx="2820120" cy="282012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002060"/>
                </a:solidFill>
              </a:rPr>
              <a:t>Collaboration</a:t>
            </a:r>
          </a:p>
        </p:txBody>
      </p:sp>
      <p:sp>
        <p:nvSpPr>
          <p:cNvPr id="2" name="Text Placeholder 17">
            <a:extLst>
              <a:ext uri="{FF2B5EF4-FFF2-40B4-BE49-F238E27FC236}">
                <a16:creationId xmlns:a16="http://schemas.microsoft.com/office/drawing/2014/main" id="{71681967-5E9B-035E-1C2F-A5C7BB54F0CE}"/>
              </a:ext>
            </a:extLst>
          </p:cNvPr>
          <p:cNvSpPr txBox="1">
            <a:spLocks/>
          </p:cNvSpPr>
          <p:nvPr/>
        </p:nvSpPr>
        <p:spPr>
          <a:xfrm>
            <a:off x="1090493" y="7194032"/>
            <a:ext cx="3349918" cy="794597"/>
          </a:xfrm>
          <a:prstGeom prst="rect">
            <a:avLst/>
          </a:prstGeom>
        </p:spPr>
        <p:txBody>
          <a:bodyPr vert="horz" lIns="0" tIns="0" rIns="0" bIns="0" numCol="1" spcCol="274320" rtlCol="0" anchor="t" anchorCtr="0">
            <a:noAutofit/>
          </a:bodyPr>
          <a:lstStyle>
            <a:lvl1pPr marL="0" indent="0" algn="ctr"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dirty="0"/>
              <a:t>Active risk management when disconnecting from physical surroundings</a:t>
            </a:r>
          </a:p>
        </p:txBody>
      </p:sp>
      <p:sp>
        <p:nvSpPr>
          <p:cNvPr id="4" name="Oval 3">
            <a:extLst>
              <a:ext uri="{FF2B5EF4-FFF2-40B4-BE49-F238E27FC236}">
                <a16:creationId xmlns:a16="http://schemas.microsoft.com/office/drawing/2014/main" id="{72C2D505-2F2E-69E6-2920-17989AAE65A3}"/>
              </a:ext>
            </a:extLst>
          </p:cNvPr>
          <p:cNvSpPr/>
          <p:nvPr/>
        </p:nvSpPr>
        <p:spPr>
          <a:xfrm>
            <a:off x="1355393" y="3912279"/>
            <a:ext cx="2820120" cy="282012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rPr>
              <a:t>Safety</a:t>
            </a:r>
          </a:p>
        </p:txBody>
      </p:sp>
    </p:spTree>
    <p:extLst>
      <p:ext uri="{BB962C8B-B14F-4D97-AF65-F5344CB8AC3E}">
        <p14:creationId xmlns:p14="http://schemas.microsoft.com/office/powerpoint/2010/main" val="280422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0F3AE25F-2E97-B980-6E36-12512D4C7043}"/>
              </a:ext>
            </a:extLst>
          </p:cNvPr>
          <p:cNvSpPr>
            <a:spLocks noGrp="1"/>
          </p:cNvSpPr>
          <p:nvPr>
            <p:ph type="title"/>
          </p:nvPr>
        </p:nvSpPr>
        <p:spPr>
          <a:xfrm>
            <a:off x="667265" y="2702361"/>
            <a:ext cx="8100561" cy="5252919"/>
          </a:xfrm>
        </p:spPr>
        <p:txBody>
          <a:bodyPr/>
          <a:lstStyle/>
          <a:p>
            <a:r>
              <a:rPr lang="en-US"/>
              <a:t>Digital </a:t>
            </a:r>
            <a:br>
              <a:rPr lang="en-US"/>
            </a:br>
            <a:r>
              <a:rPr lang="en-US"/>
              <a:t>Transformation </a:t>
            </a:r>
            <a:br>
              <a:rPr lang="en-US"/>
            </a:br>
            <a:r>
              <a:rPr lang="en-US"/>
              <a:t>of Learning</a:t>
            </a:r>
          </a:p>
        </p:txBody>
      </p:sp>
      <p:sp>
        <p:nvSpPr>
          <p:cNvPr id="43" name="Text Placeholder 42">
            <a:extLst>
              <a:ext uri="{FF2B5EF4-FFF2-40B4-BE49-F238E27FC236}">
                <a16:creationId xmlns:a16="http://schemas.microsoft.com/office/drawing/2014/main" id="{579A38BD-3B0C-B102-A700-27FF0E1D70ED}"/>
              </a:ext>
            </a:extLst>
          </p:cNvPr>
          <p:cNvSpPr>
            <a:spLocks noGrp="1"/>
          </p:cNvSpPr>
          <p:nvPr>
            <p:ph type="body" sz="quarter" idx="13"/>
          </p:nvPr>
        </p:nvSpPr>
        <p:spPr>
          <a:xfrm>
            <a:off x="10502921" y="1844040"/>
            <a:ext cx="6975453" cy="7541260"/>
          </a:xfrm>
        </p:spPr>
        <p:txBody>
          <a:bodyPr/>
          <a:lstStyle/>
          <a:p>
            <a:endParaRPr lang="en-US" dirty="0"/>
          </a:p>
          <a:p>
            <a:r>
              <a:rPr lang="en-US" b="1" dirty="0"/>
              <a:t>Technology can connect and disconnect learners </a:t>
            </a:r>
            <a:br>
              <a:rPr lang="en-US" b="1" dirty="0"/>
            </a:br>
            <a:r>
              <a:rPr lang="en-US" dirty="0"/>
              <a:t>Technology—including immersive technologies—can both </a:t>
            </a:r>
            <a:br>
              <a:rPr lang="en-US" dirty="0"/>
            </a:br>
            <a:r>
              <a:rPr lang="en-US" dirty="0"/>
              <a:t>connect learners over distance and time and be a barrier to </a:t>
            </a:r>
            <a:br>
              <a:rPr lang="en-US" dirty="0"/>
            </a:br>
            <a:r>
              <a:rPr lang="en-US" dirty="0"/>
              <a:t>their education. </a:t>
            </a:r>
          </a:p>
          <a:p>
            <a:endParaRPr lang="en-US" dirty="0"/>
          </a:p>
          <a:p>
            <a:r>
              <a:rPr lang="en-US" b="1" dirty="0"/>
              <a:t>Learners are both creators and viewers</a:t>
            </a:r>
            <a:br>
              <a:rPr lang="en-US" b="1" dirty="0"/>
            </a:br>
            <a:r>
              <a:rPr lang="en-US" dirty="0"/>
              <a:t>Technology can allow learners to be active agents in creating </a:t>
            </a:r>
            <a:br>
              <a:rPr lang="en-US" dirty="0"/>
            </a:br>
            <a:r>
              <a:rPr lang="en-US" dirty="0"/>
              <a:t>their own content. </a:t>
            </a:r>
          </a:p>
          <a:p>
            <a:br>
              <a:rPr lang="en-US" b="1" dirty="0"/>
            </a:br>
            <a:r>
              <a:rPr lang="en-US" b="1" dirty="0"/>
              <a:t>Collaboration is both human-to-human and human-to-computer​</a:t>
            </a:r>
            <a:br>
              <a:rPr lang="en-US" b="1" dirty="0"/>
            </a:br>
            <a:r>
              <a:rPr lang="en-US" dirty="0"/>
              <a:t>Learning environments need to support both human-to-human collaboration and human-to-computer collaboration.</a:t>
            </a:r>
          </a:p>
        </p:txBody>
      </p:sp>
      <p:sp>
        <p:nvSpPr>
          <p:cNvPr id="3" name="Footer Placeholder 2">
            <a:extLst>
              <a:ext uri="{FF2B5EF4-FFF2-40B4-BE49-F238E27FC236}">
                <a16:creationId xmlns:a16="http://schemas.microsoft.com/office/drawing/2014/main" id="{71AB3625-EC50-E01A-5A59-E453D17150F0}"/>
              </a:ext>
            </a:extLst>
          </p:cNvPr>
          <p:cNvSpPr>
            <a:spLocks noGrp="1"/>
          </p:cNvSpPr>
          <p:nvPr>
            <p:ph type="ftr" sz="quarter" idx="14"/>
          </p:nvPr>
        </p:nvSpPr>
        <p:spPr/>
        <p:txBody>
          <a:bodyPr/>
          <a:lstStyle/>
          <a:p>
            <a:r>
              <a:rPr lang="en-US" noProof="0"/>
              <a:t>Introduction</a:t>
            </a:r>
          </a:p>
        </p:txBody>
      </p:sp>
      <p:sp>
        <p:nvSpPr>
          <p:cNvPr id="28" name="Slide Number Placeholder 27">
            <a:extLst>
              <a:ext uri="{FF2B5EF4-FFF2-40B4-BE49-F238E27FC236}">
                <a16:creationId xmlns:a16="http://schemas.microsoft.com/office/drawing/2014/main" id="{3E60876D-EA00-FBF9-47B2-1E35E8613251}"/>
              </a:ext>
            </a:extLst>
          </p:cNvPr>
          <p:cNvSpPr>
            <a:spLocks noGrp="1"/>
          </p:cNvSpPr>
          <p:nvPr>
            <p:ph type="sldNum" sz="quarter" idx="15"/>
          </p:nvPr>
        </p:nvSpPr>
        <p:spPr/>
        <p:txBody>
          <a:bodyPr/>
          <a:lstStyle/>
          <a:p>
            <a:fld id="{387AECDB-6C85-4FE3-9DAF-486A9B5BAE12}" type="slidenum">
              <a:rPr lang="en-GB" smtClean="0"/>
              <a:pPr/>
              <a:t>2</a:t>
            </a:fld>
            <a:endParaRPr lang="en-GB"/>
          </a:p>
        </p:txBody>
      </p:sp>
      <p:sp>
        <p:nvSpPr>
          <p:cNvPr id="45" name="TextBox 44">
            <a:extLst>
              <a:ext uri="{FF2B5EF4-FFF2-40B4-BE49-F238E27FC236}">
                <a16:creationId xmlns:a16="http://schemas.microsoft.com/office/drawing/2014/main" id="{2D100097-9A4A-A071-94B2-5C355BB42D84}"/>
              </a:ext>
            </a:extLst>
          </p:cNvPr>
          <p:cNvSpPr txBox="1"/>
          <p:nvPr/>
        </p:nvSpPr>
        <p:spPr>
          <a:xfrm>
            <a:off x="662796" y="8217736"/>
            <a:ext cx="6296804" cy="1167564"/>
          </a:xfrm>
          <a:prstGeom prst="rect">
            <a:avLst/>
          </a:prstGeom>
          <a:noFill/>
        </p:spPr>
        <p:txBody>
          <a:bodyPr wrap="square">
            <a:spAutoFit/>
          </a:bodyPr>
          <a:lstStyle/>
          <a:p>
            <a:pPr defTabSz="1344150">
              <a:lnSpc>
                <a:spcPts val="2880"/>
              </a:lnSpc>
              <a:spcBef>
                <a:spcPts val="1467"/>
              </a:spcBef>
              <a:buSzPct val="80000"/>
              <a:tabLst>
                <a:tab pos="274317" algn="l"/>
              </a:tabLst>
            </a:pPr>
            <a:r>
              <a:rPr lang="en-US" dirty="0">
                <a:cs typeface="Arial" panose="020B0604020202020204" pitchFamily="34" charset="0"/>
              </a:rPr>
              <a:t>Through our exploration into the digital transformation of learning, we have studied blended learning, hybrid learning, e-sports, and more.  </a:t>
            </a:r>
          </a:p>
        </p:txBody>
      </p:sp>
    </p:spTree>
    <p:extLst>
      <p:ext uri="{BB962C8B-B14F-4D97-AF65-F5344CB8AC3E}">
        <p14:creationId xmlns:p14="http://schemas.microsoft.com/office/powerpoint/2010/main" val="349506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7E6AFD-BA0C-5B4E-A125-9F5F15C5AAAC}"/>
              </a:ext>
            </a:extLst>
          </p:cNvPr>
          <p:cNvSpPr>
            <a:spLocks noGrp="1"/>
          </p:cNvSpPr>
          <p:nvPr>
            <p:ph type="ftr" sz="quarter" idx="10"/>
          </p:nvPr>
        </p:nvSpPr>
        <p:spPr/>
        <p:txBody>
          <a:bodyPr/>
          <a:lstStyle/>
          <a:p>
            <a:r>
              <a:rPr lang="en-US" noProof="0"/>
              <a:t>Key Concepts</a:t>
            </a:r>
          </a:p>
        </p:txBody>
      </p:sp>
      <p:sp>
        <p:nvSpPr>
          <p:cNvPr id="10" name="Slide Number Placeholder 9">
            <a:extLst>
              <a:ext uri="{FF2B5EF4-FFF2-40B4-BE49-F238E27FC236}">
                <a16:creationId xmlns:a16="http://schemas.microsoft.com/office/drawing/2014/main" id="{6EEA428C-E26B-134C-AAFE-1F357374F30F}"/>
              </a:ext>
            </a:extLst>
          </p:cNvPr>
          <p:cNvSpPr>
            <a:spLocks noGrp="1"/>
          </p:cNvSpPr>
          <p:nvPr>
            <p:ph type="sldNum" sz="quarter" idx="43"/>
          </p:nvPr>
        </p:nvSpPr>
        <p:spPr/>
        <p:txBody>
          <a:bodyPr/>
          <a:lstStyle/>
          <a:p>
            <a:fld id="{387AECDB-6C85-4FE3-9DAF-486A9B5BAE12}" type="slidenum">
              <a:rPr lang="en-GB" smtClean="0"/>
              <a:pPr/>
              <a:t>20</a:t>
            </a:fld>
            <a:endParaRPr lang="en-GB"/>
          </a:p>
        </p:txBody>
      </p:sp>
      <p:sp>
        <p:nvSpPr>
          <p:cNvPr id="26" name="Text Placeholder 18">
            <a:extLst>
              <a:ext uri="{FF2B5EF4-FFF2-40B4-BE49-F238E27FC236}">
                <a16:creationId xmlns:a16="http://schemas.microsoft.com/office/drawing/2014/main" id="{7FD000AF-4440-4E28-ADF8-3013B20DAE81}"/>
              </a:ext>
            </a:extLst>
          </p:cNvPr>
          <p:cNvSpPr>
            <a:spLocks noGrp="1"/>
          </p:cNvSpPr>
          <p:nvPr/>
        </p:nvSpPr>
        <p:spPr>
          <a:xfrm>
            <a:off x="1019915" y="4774505"/>
            <a:ext cx="388681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a:t>Make room to respond to action on the headset and offer haptic feedback through fans and high-pile rugs</a:t>
            </a:r>
          </a:p>
        </p:txBody>
      </p:sp>
      <p:sp>
        <p:nvSpPr>
          <p:cNvPr id="27" name="Text Placeholder 17">
            <a:extLst>
              <a:ext uri="{FF2B5EF4-FFF2-40B4-BE49-F238E27FC236}">
                <a16:creationId xmlns:a16="http://schemas.microsoft.com/office/drawing/2014/main" id="{0E75361C-73A0-8ED9-E6AF-33F76F131313}"/>
              </a:ext>
            </a:extLst>
          </p:cNvPr>
          <p:cNvSpPr>
            <a:spLocks noGrp="1"/>
          </p:cNvSpPr>
          <p:nvPr/>
        </p:nvSpPr>
        <p:spPr>
          <a:xfrm>
            <a:off x="1019914"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dirty="0">
                <a:solidFill>
                  <a:srgbClr val="002060"/>
                </a:solidFill>
              </a:rPr>
              <a:t>Motion Sickness</a:t>
            </a:r>
          </a:p>
        </p:txBody>
      </p:sp>
      <p:sp>
        <p:nvSpPr>
          <p:cNvPr id="28" name="Text Placeholder 18">
            <a:extLst>
              <a:ext uri="{FF2B5EF4-FFF2-40B4-BE49-F238E27FC236}">
                <a16:creationId xmlns:a16="http://schemas.microsoft.com/office/drawing/2014/main" id="{4E1EDABD-B478-C0DB-41B6-08FAD673574A}"/>
              </a:ext>
            </a:extLst>
          </p:cNvPr>
          <p:cNvSpPr>
            <a:spLocks noGrp="1"/>
          </p:cNvSpPr>
          <p:nvPr/>
        </p:nvSpPr>
        <p:spPr>
          <a:xfrm>
            <a:off x="6655814" y="4774505"/>
            <a:ext cx="4174482"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dirty="0"/>
              <a:t>Leave a 3-foot perimeter around the defined playing field to avoid damaging technology and injuring others</a:t>
            </a:r>
          </a:p>
        </p:txBody>
      </p:sp>
      <p:sp>
        <p:nvSpPr>
          <p:cNvPr id="29" name="Text Placeholder 17">
            <a:extLst>
              <a:ext uri="{FF2B5EF4-FFF2-40B4-BE49-F238E27FC236}">
                <a16:creationId xmlns:a16="http://schemas.microsoft.com/office/drawing/2014/main" id="{847310A3-5F3E-3F25-A869-0FE53BD91AC9}"/>
              </a:ext>
            </a:extLst>
          </p:cNvPr>
          <p:cNvSpPr>
            <a:spLocks noGrp="1"/>
          </p:cNvSpPr>
          <p:nvPr/>
        </p:nvSpPr>
        <p:spPr>
          <a:xfrm>
            <a:off x="6655813"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solidFill>
                  <a:srgbClr val="002060"/>
                </a:solidFill>
              </a:rPr>
              <a:t>Room to Move</a:t>
            </a:r>
          </a:p>
        </p:txBody>
      </p:sp>
      <p:sp>
        <p:nvSpPr>
          <p:cNvPr id="30" name="Text Placeholder 18">
            <a:extLst>
              <a:ext uri="{FF2B5EF4-FFF2-40B4-BE49-F238E27FC236}">
                <a16:creationId xmlns:a16="http://schemas.microsoft.com/office/drawing/2014/main" id="{3D644A0E-CD2A-79E3-499F-EC490F0A0056}"/>
              </a:ext>
            </a:extLst>
          </p:cNvPr>
          <p:cNvSpPr>
            <a:spLocks noGrp="1"/>
          </p:cNvSpPr>
          <p:nvPr/>
        </p:nvSpPr>
        <p:spPr>
          <a:xfrm>
            <a:off x="12253065" y="4774505"/>
            <a:ext cx="388681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a:t>Use solid, stable seating for seated VR/AR/XR experiences</a:t>
            </a:r>
          </a:p>
          <a:p>
            <a:endParaRPr lang="en-US"/>
          </a:p>
        </p:txBody>
      </p:sp>
      <p:sp>
        <p:nvSpPr>
          <p:cNvPr id="31" name="Text Placeholder 17">
            <a:extLst>
              <a:ext uri="{FF2B5EF4-FFF2-40B4-BE49-F238E27FC236}">
                <a16:creationId xmlns:a16="http://schemas.microsoft.com/office/drawing/2014/main" id="{52BDA58D-BE4D-216B-29A7-D5C9A4F7B26A}"/>
              </a:ext>
            </a:extLst>
          </p:cNvPr>
          <p:cNvSpPr>
            <a:spLocks noGrp="1"/>
          </p:cNvSpPr>
          <p:nvPr/>
        </p:nvSpPr>
        <p:spPr>
          <a:xfrm>
            <a:off x="12253064"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solidFill>
                  <a:srgbClr val="002060"/>
                </a:solidFill>
              </a:rPr>
              <a:t>Stable Seating</a:t>
            </a:r>
          </a:p>
        </p:txBody>
      </p:sp>
      <p:sp>
        <p:nvSpPr>
          <p:cNvPr id="5" name="Title 9">
            <a:extLst>
              <a:ext uri="{FF2B5EF4-FFF2-40B4-BE49-F238E27FC236}">
                <a16:creationId xmlns:a16="http://schemas.microsoft.com/office/drawing/2014/main" id="{2FB6A790-E53F-D819-2645-710DD5D0191B}"/>
              </a:ext>
            </a:extLst>
          </p:cNvPr>
          <p:cNvSpPr txBox="1">
            <a:spLocks/>
          </p:cNvSpPr>
          <p:nvPr/>
        </p:nvSpPr>
        <p:spPr>
          <a:xfrm>
            <a:off x="662795" y="1496769"/>
            <a:ext cx="9230361" cy="1052935"/>
          </a:xfrm>
          <a:prstGeom prst="rect">
            <a:avLst/>
          </a:prstGeom>
        </p:spPr>
        <p:txBody>
          <a:bodyPr vert="horz" lIns="0" tIns="0" rIns="0" bIns="0" rtlCol="0" anchor="t" anchorCtr="0">
            <a:noAutofit/>
          </a:bodyPr>
          <a:lst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a:lstStyle>
          <a:p>
            <a:r>
              <a:rPr lang="en-US"/>
              <a:t>Safety</a:t>
            </a:r>
          </a:p>
        </p:txBody>
      </p:sp>
    </p:spTree>
    <p:extLst>
      <p:ext uri="{BB962C8B-B14F-4D97-AF65-F5344CB8AC3E}">
        <p14:creationId xmlns:p14="http://schemas.microsoft.com/office/powerpoint/2010/main" val="376924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EEA428C-E26B-134C-AAFE-1F357374F30F}"/>
              </a:ext>
            </a:extLst>
          </p:cNvPr>
          <p:cNvSpPr>
            <a:spLocks noGrp="1"/>
          </p:cNvSpPr>
          <p:nvPr>
            <p:ph type="sldNum" sz="quarter" idx="43"/>
          </p:nvPr>
        </p:nvSpPr>
        <p:spPr/>
        <p:txBody>
          <a:bodyPr/>
          <a:lstStyle/>
          <a:p>
            <a:fld id="{387AECDB-6C85-4FE3-9DAF-486A9B5BAE12}" type="slidenum">
              <a:rPr lang="en-GB" smtClean="0"/>
              <a:pPr/>
              <a:t>21</a:t>
            </a:fld>
            <a:endParaRPr lang="en-GB"/>
          </a:p>
        </p:txBody>
      </p:sp>
      <p:sp>
        <p:nvSpPr>
          <p:cNvPr id="5" name="Title 9">
            <a:extLst>
              <a:ext uri="{FF2B5EF4-FFF2-40B4-BE49-F238E27FC236}">
                <a16:creationId xmlns:a16="http://schemas.microsoft.com/office/drawing/2014/main" id="{2FB6A790-E53F-D819-2645-710DD5D0191B}"/>
              </a:ext>
            </a:extLst>
          </p:cNvPr>
          <p:cNvSpPr txBox="1">
            <a:spLocks/>
          </p:cNvSpPr>
          <p:nvPr/>
        </p:nvSpPr>
        <p:spPr>
          <a:xfrm>
            <a:off x="662795" y="1496769"/>
            <a:ext cx="9230361" cy="1052935"/>
          </a:xfrm>
          <a:prstGeom prst="rect">
            <a:avLst/>
          </a:prstGeom>
        </p:spPr>
        <p:txBody>
          <a:bodyPr vert="horz" lIns="0" tIns="0" rIns="0" bIns="0" rtlCol="0" anchor="t" anchorCtr="0">
            <a:noAutofit/>
          </a:bodyPr>
          <a:lst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a:lstStyle>
          <a:p>
            <a:r>
              <a:rPr lang="en-US"/>
              <a:t>Flexibility</a:t>
            </a:r>
          </a:p>
        </p:txBody>
      </p:sp>
      <p:sp>
        <p:nvSpPr>
          <p:cNvPr id="6" name="Text Placeholder 18">
            <a:extLst>
              <a:ext uri="{FF2B5EF4-FFF2-40B4-BE49-F238E27FC236}">
                <a16:creationId xmlns:a16="http://schemas.microsoft.com/office/drawing/2014/main" id="{CD5E4F4B-BE7B-0C2F-1A4F-B3C7D9EFF0E1}"/>
              </a:ext>
            </a:extLst>
          </p:cNvPr>
          <p:cNvSpPr>
            <a:spLocks noGrp="1"/>
          </p:cNvSpPr>
          <p:nvPr/>
        </p:nvSpPr>
        <p:spPr>
          <a:xfrm>
            <a:off x="1019915" y="4774505"/>
            <a:ext cx="428958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a:t>VR/AR/XR zones and large “cave” displays should be able to serve multiple modes of learning</a:t>
            </a:r>
          </a:p>
        </p:txBody>
      </p:sp>
      <p:sp>
        <p:nvSpPr>
          <p:cNvPr id="7" name="Text Placeholder 17">
            <a:extLst>
              <a:ext uri="{FF2B5EF4-FFF2-40B4-BE49-F238E27FC236}">
                <a16:creationId xmlns:a16="http://schemas.microsoft.com/office/drawing/2014/main" id="{A27C6979-6584-C166-7F4B-C1C2017557F8}"/>
              </a:ext>
            </a:extLst>
          </p:cNvPr>
          <p:cNvSpPr>
            <a:spLocks noGrp="1"/>
          </p:cNvSpPr>
          <p:nvPr/>
        </p:nvSpPr>
        <p:spPr>
          <a:xfrm>
            <a:off x="1019914" y="4200525"/>
            <a:ext cx="4560906"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solidFill>
                  <a:srgbClr val="002060"/>
                </a:solidFill>
              </a:rPr>
              <a:t>Spaces Serve Different Uses</a:t>
            </a:r>
          </a:p>
          <a:p>
            <a:endParaRPr lang="en-US" sz="2700" noProof="0">
              <a:solidFill>
                <a:srgbClr val="002060"/>
              </a:solidFill>
            </a:endParaRPr>
          </a:p>
        </p:txBody>
      </p:sp>
      <p:sp>
        <p:nvSpPr>
          <p:cNvPr id="8" name="Text Placeholder 18">
            <a:extLst>
              <a:ext uri="{FF2B5EF4-FFF2-40B4-BE49-F238E27FC236}">
                <a16:creationId xmlns:a16="http://schemas.microsoft.com/office/drawing/2014/main" id="{BB03E5F0-FB8D-B779-53D6-981509CCE110}"/>
              </a:ext>
            </a:extLst>
          </p:cNvPr>
          <p:cNvSpPr>
            <a:spLocks noGrp="1"/>
          </p:cNvSpPr>
          <p:nvPr/>
        </p:nvSpPr>
        <p:spPr>
          <a:xfrm>
            <a:off x="6655813" y="4774505"/>
            <a:ext cx="4691105" cy="1169095"/>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dirty="0"/>
              <a:t>Using flip-top, nesting tables, and chairs means the room can support</a:t>
            </a:r>
            <a:br>
              <a:rPr lang="en-US" sz="2200" dirty="0"/>
            </a:br>
            <a:r>
              <a:rPr lang="en-US" sz="2200" dirty="0"/>
              <a:t>a range of learning activities</a:t>
            </a:r>
          </a:p>
          <a:p>
            <a:endParaRPr lang="en-US" sz="2200" dirty="0"/>
          </a:p>
        </p:txBody>
      </p:sp>
      <p:sp>
        <p:nvSpPr>
          <p:cNvPr id="9" name="Text Placeholder 17">
            <a:extLst>
              <a:ext uri="{FF2B5EF4-FFF2-40B4-BE49-F238E27FC236}">
                <a16:creationId xmlns:a16="http://schemas.microsoft.com/office/drawing/2014/main" id="{BFC85418-EEA8-F444-E9B3-F818E79B1D4E}"/>
              </a:ext>
            </a:extLst>
          </p:cNvPr>
          <p:cNvSpPr>
            <a:spLocks noGrp="1"/>
          </p:cNvSpPr>
          <p:nvPr/>
        </p:nvSpPr>
        <p:spPr>
          <a:xfrm>
            <a:off x="6655812" y="4200525"/>
            <a:ext cx="5756113"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dirty="0">
                <a:solidFill>
                  <a:srgbClr val="002060"/>
                </a:solidFill>
              </a:rPr>
              <a:t>Mobile and Stowable Furniture</a:t>
            </a:r>
          </a:p>
        </p:txBody>
      </p:sp>
      <p:sp>
        <p:nvSpPr>
          <p:cNvPr id="2" name="Footer Placeholder 2">
            <a:extLst>
              <a:ext uri="{FF2B5EF4-FFF2-40B4-BE49-F238E27FC236}">
                <a16:creationId xmlns:a16="http://schemas.microsoft.com/office/drawing/2014/main" id="{3C8EBD35-036B-8D69-5ECC-897B51A5A69A}"/>
              </a:ext>
            </a:extLst>
          </p:cNvPr>
          <p:cNvSpPr>
            <a:spLocks noGrp="1"/>
          </p:cNvSpPr>
          <p:nvPr>
            <p:ph type="ftr" sz="quarter" idx="10"/>
          </p:nvPr>
        </p:nvSpPr>
        <p:spPr>
          <a:xfrm>
            <a:off x="662796" y="507752"/>
            <a:ext cx="6716178" cy="294213"/>
          </a:xfrm>
        </p:spPr>
        <p:txBody>
          <a:bodyPr/>
          <a:lstStyle/>
          <a:p>
            <a:r>
              <a:rPr lang="en-US" noProof="0"/>
              <a:t>Key Concepts</a:t>
            </a:r>
          </a:p>
        </p:txBody>
      </p:sp>
      <p:sp>
        <p:nvSpPr>
          <p:cNvPr id="3" name="Text Placeholder 17">
            <a:extLst>
              <a:ext uri="{FF2B5EF4-FFF2-40B4-BE49-F238E27FC236}">
                <a16:creationId xmlns:a16="http://schemas.microsoft.com/office/drawing/2014/main" id="{D8F62389-87F7-449F-FE90-304E37269507}"/>
              </a:ext>
            </a:extLst>
          </p:cNvPr>
          <p:cNvSpPr>
            <a:spLocks noGrp="1"/>
          </p:cNvSpPr>
          <p:nvPr/>
        </p:nvSpPr>
        <p:spPr>
          <a:xfrm>
            <a:off x="12305544" y="4168134"/>
            <a:ext cx="5756113"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dirty="0">
                <a:solidFill>
                  <a:srgbClr val="002060"/>
                </a:solidFill>
              </a:rPr>
              <a:t>Versatility of Space</a:t>
            </a:r>
          </a:p>
        </p:txBody>
      </p:sp>
      <p:sp>
        <p:nvSpPr>
          <p:cNvPr id="4" name="Text Placeholder 18">
            <a:extLst>
              <a:ext uri="{FF2B5EF4-FFF2-40B4-BE49-F238E27FC236}">
                <a16:creationId xmlns:a16="http://schemas.microsoft.com/office/drawing/2014/main" id="{2C2442C0-0EDC-929D-F6F2-2C687BDC0888}"/>
              </a:ext>
            </a:extLst>
          </p:cNvPr>
          <p:cNvSpPr>
            <a:spLocks noGrp="1"/>
          </p:cNvSpPr>
          <p:nvPr/>
        </p:nvSpPr>
        <p:spPr>
          <a:xfrm>
            <a:off x="12305544" y="4709723"/>
            <a:ext cx="4691105" cy="1169095"/>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dirty="0"/>
              <a:t>Technology is changing rapidly, so the space needs to be adaptable to accommodate future innovations</a:t>
            </a:r>
          </a:p>
          <a:p>
            <a:endParaRPr lang="en-US" sz="2200" dirty="0"/>
          </a:p>
        </p:txBody>
      </p:sp>
    </p:spTree>
    <p:extLst>
      <p:ext uri="{BB962C8B-B14F-4D97-AF65-F5344CB8AC3E}">
        <p14:creationId xmlns:p14="http://schemas.microsoft.com/office/powerpoint/2010/main" val="161256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EEA428C-E26B-134C-AAFE-1F357374F30F}"/>
              </a:ext>
            </a:extLst>
          </p:cNvPr>
          <p:cNvSpPr>
            <a:spLocks noGrp="1"/>
          </p:cNvSpPr>
          <p:nvPr>
            <p:ph type="sldNum" sz="quarter" idx="43"/>
          </p:nvPr>
        </p:nvSpPr>
        <p:spPr/>
        <p:txBody>
          <a:bodyPr/>
          <a:lstStyle/>
          <a:p>
            <a:fld id="{387AECDB-6C85-4FE3-9DAF-486A9B5BAE12}" type="slidenum">
              <a:rPr lang="en-GB" smtClean="0"/>
              <a:pPr/>
              <a:t>22</a:t>
            </a:fld>
            <a:endParaRPr lang="en-GB"/>
          </a:p>
        </p:txBody>
      </p:sp>
      <p:sp>
        <p:nvSpPr>
          <p:cNvPr id="5" name="Title 9">
            <a:extLst>
              <a:ext uri="{FF2B5EF4-FFF2-40B4-BE49-F238E27FC236}">
                <a16:creationId xmlns:a16="http://schemas.microsoft.com/office/drawing/2014/main" id="{2FB6A790-E53F-D819-2645-710DD5D0191B}"/>
              </a:ext>
            </a:extLst>
          </p:cNvPr>
          <p:cNvSpPr txBox="1">
            <a:spLocks/>
          </p:cNvSpPr>
          <p:nvPr/>
        </p:nvSpPr>
        <p:spPr>
          <a:xfrm>
            <a:off x="662795" y="1496769"/>
            <a:ext cx="9230361" cy="1052935"/>
          </a:xfrm>
          <a:prstGeom prst="rect">
            <a:avLst/>
          </a:prstGeom>
        </p:spPr>
        <p:txBody>
          <a:bodyPr vert="horz" lIns="0" tIns="0" rIns="0" bIns="0" rtlCol="0" anchor="t" anchorCtr="0">
            <a:noAutofit/>
          </a:bodyPr>
          <a:lst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a:lstStyle>
          <a:p>
            <a:r>
              <a:rPr lang="en-US"/>
              <a:t>Storage and Security</a:t>
            </a:r>
          </a:p>
        </p:txBody>
      </p:sp>
      <p:sp>
        <p:nvSpPr>
          <p:cNvPr id="2" name="Text Placeholder 18">
            <a:extLst>
              <a:ext uri="{FF2B5EF4-FFF2-40B4-BE49-F238E27FC236}">
                <a16:creationId xmlns:a16="http://schemas.microsoft.com/office/drawing/2014/main" id="{BAEFF815-DE6D-88C6-669E-04D76844B924}"/>
              </a:ext>
            </a:extLst>
          </p:cNvPr>
          <p:cNvSpPr>
            <a:spLocks noGrp="1"/>
          </p:cNvSpPr>
          <p:nvPr/>
        </p:nvSpPr>
        <p:spPr>
          <a:xfrm>
            <a:off x="1019915" y="4774505"/>
            <a:ext cx="407459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dirty="0"/>
              <a:t>Equipment should be able to be locked away when not in use</a:t>
            </a:r>
          </a:p>
        </p:txBody>
      </p:sp>
      <p:sp>
        <p:nvSpPr>
          <p:cNvPr id="4" name="Text Placeholder 17">
            <a:extLst>
              <a:ext uri="{FF2B5EF4-FFF2-40B4-BE49-F238E27FC236}">
                <a16:creationId xmlns:a16="http://schemas.microsoft.com/office/drawing/2014/main" id="{399EB0E8-A5F2-5E36-D445-4693F8CAFBE6}"/>
              </a:ext>
            </a:extLst>
          </p:cNvPr>
          <p:cNvSpPr>
            <a:spLocks noGrp="1"/>
          </p:cNvSpPr>
          <p:nvPr/>
        </p:nvSpPr>
        <p:spPr>
          <a:xfrm>
            <a:off x="1019914"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dirty="0">
                <a:solidFill>
                  <a:srgbClr val="002060"/>
                </a:solidFill>
              </a:rPr>
              <a:t>Safe Storage</a:t>
            </a:r>
          </a:p>
        </p:txBody>
      </p:sp>
      <p:sp>
        <p:nvSpPr>
          <p:cNvPr id="6" name="Text Placeholder 18">
            <a:extLst>
              <a:ext uri="{FF2B5EF4-FFF2-40B4-BE49-F238E27FC236}">
                <a16:creationId xmlns:a16="http://schemas.microsoft.com/office/drawing/2014/main" id="{1D41213A-796C-1244-21C2-B60AFD9BA028}"/>
              </a:ext>
            </a:extLst>
          </p:cNvPr>
          <p:cNvSpPr>
            <a:spLocks noGrp="1"/>
          </p:cNvSpPr>
          <p:nvPr/>
        </p:nvSpPr>
        <p:spPr>
          <a:xfrm>
            <a:off x="6655815" y="4774505"/>
            <a:ext cx="3651968"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dirty="0"/>
              <a:t>Equipment should be charging when not in use </a:t>
            </a:r>
            <a:br>
              <a:rPr lang="en-US" sz="2200" dirty="0"/>
            </a:br>
            <a:r>
              <a:rPr lang="en-US" sz="2200" dirty="0"/>
              <a:t>to preserve battery life</a:t>
            </a:r>
          </a:p>
        </p:txBody>
      </p:sp>
      <p:sp>
        <p:nvSpPr>
          <p:cNvPr id="7" name="Text Placeholder 17">
            <a:extLst>
              <a:ext uri="{FF2B5EF4-FFF2-40B4-BE49-F238E27FC236}">
                <a16:creationId xmlns:a16="http://schemas.microsoft.com/office/drawing/2014/main" id="{A7C8D3B7-655D-8C5B-AD6B-6F244511842D}"/>
              </a:ext>
            </a:extLst>
          </p:cNvPr>
          <p:cNvSpPr>
            <a:spLocks noGrp="1"/>
          </p:cNvSpPr>
          <p:nvPr/>
        </p:nvSpPr>
        <p:spPr>
          <a:xfrm>
            <a:off x="6655813"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dirty="0">
                <a:solidFill>
                  <a:srgbClr val="002060"/>
                </a:solidFill>
              </a:rPr>
              <a:t>Provide Power</a:t>
            </a:r>
          </a:p>
        </p:txBody>
      </p:sp>
      <p:sp>
        <p:nvSpPr>
          <p:cNvPr id="8" name="Text Placeholder 18">
            <a:extLst>
              <a:ext uri="{FF2B5EF4-FFF2-40B4-BE49-F238E27FC236}">
                <a16:creationId xmlns:a16="http://schemas.microsoft.com/office/drawing/2014/main" id="{8359D9CD-53F1-A158-06B6-9FAEC35046DE}"/>
              </a:ext>
            </a:extLst>
          </p:cNvPr>
          <p:cNvSpPr>
            <a:spLocks noGrp="1"/>
          </p:cNvSpPr>
          <p:nvPr/>
        </p:nvSpPr>
        <p:spPr>
          <a:xfrm>
            <a:off x="12253065" y="4774505"/>
            <a:ext cx="388681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dirty="0"/>
              <a:t>This can facilitate sharing of assets across classrooms</a:t>
            </a:r>
          </a:p>
        </p:txBody>
      </p:sp>
      <p:sp>
        <p:nvSpPr>
          <p:cNvPr id="9" name="Text Placeholder 17">
            <a:extLst>
              <a:ext uri="{FF2B5EF4-FFF2-40B4-BE49-F238E27FC236}">
                <a16:creationId xmlns:a16="http://schemas.microsoft.com/office/drawing/2014/main" id="{71D7D98A-7B9F-2C3C-D1D4-A6B04618F72F}"/>
              </a:ext>
            </a:extLst>
          </p:cNvPr>
          <p:cNvSpPr>
            <a:spLocks noGrp="1"/>
          </p:cNvSpPr>
          <p:nvPr/>
        </p:nvSpPr>
        <p:spPr>
          <a:xfrm>
            <a:off x="12253064"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solidFill>
                  <a:srgbClr val="002060"/>
                </a:solidFill>
              </a:rPr>
              <a:t>Mobile Storage</a:t>
            </a:r>
          </a:p>
        </p:txBody>
      </p:sp>
      <p:sp>
        <p:nvSpPr>
          <p:cNvPr id="11" name="Footer Placeholder 2">
            <a:extLst>
              <a:ext uri="{FF2B5EF4-FFF2-40B4-BE49-F238E27FC236}">
                <a16:creationId xmlns:a16="http://schemas.microsoft.com/office/drawing/2014/main" id="{A094A3E5-F640-18CB-3576-8F6AD7AB5ED0}"/>
              </a:ext>
            </a:extLst>
          </p:cNvPr>
          <p:cNvSpPr>
            <a:spLocks noGrp="1"/>
          </p:cNvSpPr>
          <p:nvPr>
            <p:ph type="ftr" sz="quarter" idx="10"/>
          </p:nvPr>
        </p:nvSpPr>
        <p:spPr>
          <a:xfrm>
            <a:off x="662796" y="507752"/>
            <a:ext cx="6716178" cy="294213"/>
          </a:xfrm>
        </p:spPr>
        <p:txBody>
          <a:bodyPr/>
          <a:lstStyle/>
          <a:p>
            <a:r>
              <a:rPr lang="en-US" noProof="0"/>
              <a:t>Key Concepts</a:t>
            </a:r>
          </a:p>
        </p:txBody>
      </p:sp>
    </p:spTree>
    <p:extLst>
      <p:ext uri="{BB962C8B-B14F-4D97-AF65-F5344CB8AC3E}">
        <p14:creationId xmlns:p14="http://schemas.microsoft.com/office/powerpoint/2010/main" val="52552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EEA428C-E26B-134C-AAFE-1F357374F30F}"/>
              </a:ext>
            </a:extLst>
          </p:cNvPr>
          <p:cNvSpPr>
            <a:spLocks noGrp="1"/>
          </p:cNvSpPr>
          <p:nvPr>
            <p:ph type="sldNum" sz="quarter" idx="43"/>
          </p:nvPr>
        </p:nvSpPr>
        <p:spPr/>
        <p:txBody>
          <a:bodyPr/>
          <a:lstStyle/>
          <a:p>
            <a:fld id="{387AECDB-6C85-4FE3-9DAF-486A9B5BAE12}" type="slidenum">
              <a:rPr lang="en-GB" smtClean="0"/>
              <a:pPr/>
              <a:t>23</a:t>
            </a:fld>
            <a:endParaRPr lang="en-GB"/>
          </a:p>
        </p:txBody>
      </p:sp>
      <p:sp>
        <p:nvSpPr>
          <p:cNvPr id="5" name="Title 9">
            <a:extLst>
              <a:ext uri="{FF2B5EF4-FFF2-40B4-BE49-F238E27FC236}">
                <a16:creationId xmlns:a16="http://schemas.microsoft.com/office/drawing/2014/main" id="{2FB6A790-E53F-D819-2645-710DD5D0191B}"/>
              </a:ext>
            </a:extLst>
          </p:cNvPr>
          <p:cNvSpPr txBox="1">
            <a:spLocks/>
          </p:cNvSpPr>
          <p:nvPr/>
        </p:nvSpPr>
        <p:spPr>
          <a:xfrm>
            <a:off x="662795" y="1496769"/>
            <a:ext cx="9230361" cy="1052935"/>
          </a:xfrm>
          <a:prstGeom prst="rect">
            <a:avLst/>
          </a:prstGeom>
        </p:spPr>
        <p:txBody>
          <a:bodyPr vert="horz" lIns="0" tIns="0" rIns="0" bIns="0" rtlCol="0" anchor="t" anchorCtr="0">
            <a:noAutofit/>
          </a:bodyPr>
          <a:lst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a:lstStyle>
          <a:p>
            <a:r>
              <a:rPr lang="en-US"/>
              <a:t>Collaboration</a:t>
            </a:r>
          </a:p>
        </p:txBody>
      </p:sp>
      <p:sp>
        <p:nvSpPr>
          <p:cNvPr id="2" name="Text Placeholder 18">
            <a:extLst>
              <a:ext uri="{FF2B5EF4-FFF2-40B4-BE49-F238E27FC236}">
                <a16:creationId xmlns:a16="http://schemas.microsoft.com/office/drawing/2014/main" id="{23B0F56B-C5F8-ED09-D714-0F7C02C78267}"/>
              </a:ext>
            </a:extLst>
          </p:cNvPr>
          <p:cNvSpPr>
            <a:spLocks noGrp="1"/>
          </p:cNvSpPr>
          <p:nvPr/>
        </p:nvSpPr>
        <p:spPr>
          <a:xfrm>
            <a:off x="1019916" y="4774505"/>
            <a:ext cx="3635212"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a:t>Provide a shared group display for all learners to view the digital experience</a:t>
            </a:r>
          </a:p>
        </p:txBody>
      </p:sp>
      <p:sp>
        <p:nvSpPr>
          <p:cNvPr id="4" name="Text Placeholder 17">
            <a:extLst>
              <a:ext uri="{FF2B5EF4-FFF2-40B4-BE49-F238E27FC236}">
                <a16:creationId xmlns:a16="http://schemas.microsoft.com/office/drawing/2014/main" id="{C7D7F440-75A7-D885-5DD8-9B574080B853}"/>
              </a:ext>
            </a:extLst>
          </p:cNvPr>
          <p:cNvSpPr>
            <a:spLocks noGrp="1"/>
          </p:cNvSpPr>
          <p:nvPr/>
        </p:nvSpPr>
        <p:spPr>
          <a:xfrm>
            <a:off x="1019914"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dirty="0">
                <a:solidFill>
                  <a:srgbClr val="002060"/>
                </a:solidFill>
              </a:rPr>
              <a:t>Shared Display</a:t>
            </a:r>
          </a:p>
        </p:txBody>
      </p:sp>
      <p:sp>
        <p:nvSpPr>
          <p:cNvPr id="6" name="Text Placeholder 18">
            <a:extLst>
              <a:ext uri="{FF2B5EF4-FFF2-40B4-BE49-F238E27FC236}">
                <a16:creationId xmlns:a16="http://schemas.microsoft.com/office/drawing/2014/main" id="{C9E76DDB-9404-985E-B795-BA55579C5494}"/>
              </a:ext>
            </a:extLst>
          </p:cNvPr>
          <p:cNvSpPr>
            <a:spLocks noGrp="1"/>
          </p:cNvSpPr>
          <p:nvPr/>
        </p:nvSpPr>
        <p:spPr>
          <a:xfrm>
            <a:off x="6655814" y="4774505"/>
            <a:ext cx="388681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dirty="0"/>
              <a:t>Create a perimeter or outfield viewing area for other learners</a:t>
            </a:r>
          </a:p>
        </p:txBody>
      </p:sp>
      <p:sp>
        <p:nvSpPr>
          <p:cNvPr id="7" name="Text Placeholder 17">
            <a:extLst>
              <a:ext uri="{FF2B5EF4-FFF2-40B4-BE49-F238E27FC236}">
                <a16:creationId xmlns:a16="http://schemas.microsoft.com/office/drawing/2014/main" id="{98603DB6-3747-C363-2E13-7CE6C15FA5C2}"/>
              </a:ext>
            </a:extLst>
          </p:cNvPr>
          <p:cNvSpPr>
            <a:spLocks noGrp="1"/>
          </p:cNvSpPr>
          <p:nvPr/>
        </p:nvSpPr>
        <p:spPr>
          <a:xfrm>
            <a:off x="6655813"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solidFill>
                  <a:srgbClr val="002060"/>
                </a:solidFill>
              </a:rPr>
              <a:t>Spectator Zone</a:t>
            </a:r>
          </a:p>
        </p:txBody>
      </p:sp>
      <p:sp>
        <p:nvSpPr>
          <p:cNvPr id="8" name="Text Placeholder 18">
            <a:extLst>
              <a:ext uri="{FF2B5EF4-FFF2-40B4-BE49-F238E27FC236}">
                <a16:creationId xmlns:a16="http://schemas.microsoft.com/office/drawing/2014/main" id="{7759F201-494A-FDAA-1CDA-BC3EB2330D11}"/>
              </a:ext>
            </a:extLst>
          </p:cNvPr>
          <p:cNvSpPr>
            <a:spLocks noGrp="1"/>
          </p:cNvSpPr>
          <p:nvPr/>
        </p:nvSpPr>
        <p:spPr>
          <a:xfrm>
            <a:off x="12253065" y="4774505"/>
            <a:ext cx="4123008"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200"/>
              <a:t>Give the instructor a view into the learner experience, to guide and prompt as appropriate</a:t>
            </a:r>
          </a:p>
        </p:txBody>
      </p:sp>
      <p:sp>
        <p:nvSpPr>
          <p:cNvPr id="9" name="Text Placeholder 17">
            <a:extLst>
              <a:ext uri="{FF2B5EF4-FFF2-40B4-BE49-F238E27FC236}">
                <a16:creationId xmlns:a16="http://schemas.microsoft.com/office/drawing/2014/main" id="{8CA67F5C-F4FF-7C84-24A3-6823F5FDF580}"/>
              </a:ext>
            </a:extLst>
          </p:cNvPr>
          <p:cNvSpPr>
            <a:spLocks noGrp="1"/>
          </p:cNvSpPr>
          <p:nvPr/>
        </p:nvSpPr>
        <p:spPr>
          <a:xfrm>
            <a:off x="12253064" y="4200525"/>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solidFill>
                  <a:srgbClr val="002060"/>
                </a:solidFill>
              </a:rPr>
              <a:t>Instructor as Facilitator</a:t>
            </a:r>
          </a:p>
        </p:txBody>
      </p:sp>
      <p:sp>
        <p:nvSpPr>
          <p:cNvPr id="11" name="Footer Placeholder 2">
            <a:extLst>
              <a:ext uri="{FF2B5EF4-FFF2-40B4-BE49-F238E27FC236}">
                <a16:creationId xmlns:a16="http://schemas.microsoft.com/office/drawing/2014/main" id="{EC716315-5072-1F2E-1EF3-639E2875D2B5}"/>
              </a:ext>
            </a:extLst>
          </p:cNvPr>
          <p:cNvSpPr>
            <a:spLocks noGrp="1"/>
          </p:cNvSpPr>
          <p:nvPr>
            <p:ph type="ftr" sz="quarter" idx="10"/>
          </p:nvPr>
        </p:nvSpPr>
        <p:spPr>
          <a:xfrm>
            <a:off x="662796" y="507752"/>
            <a:ext cx="6716178" cy="294213"/>
          </a:xfrm>
        </p:spPr>
        <p:txBody>
          <a:bodyPr/>
          <a:lstStyle/>
          <a:p>
            <a:r>
              <a:rPr lang="en-US" noProof="0"/>
              <a:t>Key Concepts</a:t>
            </a:r>
          </a:p>
        </p:txBody>
      </p:sp>
    </p:spTree>
    <p:extLst>
      <p:ext uri="{BB962C8B-B14F-4D97-AF65-F5344CB8AC3E}">
        <p14:creationId xmlns:p14="http://schemas.microsoft.com/office/powerpoint/2010/main" val="66829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B89F62-2F96-1EDF-75F4-B2E8869E9FA5}"/>
              </a:ext>
            </a:extLst>
          </p:cNvPr>
          <p:cNvSpPr>
            <a:spLocks noGrp="1"/>
          </p:cNvSpPr>
          <p:nvPr>
            <p:ph type="title"/>
          </p:nvPr>
        </p:nvSpPr>
        <p:spPr>
          <a:xfrm>
            <a:off x="662797" y="3112112"/>
            <a:ext cx="16560697" cy="3582527"/>
          </a:xfrm>
        </p:spPr>
        <p:txBody>
          <a:bodyPr/>
          <a:lstStyle/>
          <a:p>
            <a:r>
              <a:rPr lang="en-US" noProof="0"/>
              <a:t>Immersive learning</a:t>
            </a:r>
            <a:br>
              <a:rPr lang="en-US" noProof="0"/>
            </a:br>
            <a:r>
              <a:rPr lang="en-US" noProof="0"/>
              <a:t>space applications</a:t>
            </a:r>
          </a:p>
        </p:txBody>
      </p:sp>
    </p:spTree>
    <p:extLst>
      <p:ext uri="{BB962C8B-B14F-4D97-AF65-F5344CB8AC3E}">
        <p14:creationId xmlns:p14="http://schemas.microsoft.com/office/powerpoint/2010/main" val="410006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E06B7AC-192D-9C00-23E2-A284265027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4577" y="974397"/>
            <a:ext cx="11437207" cy="5595463"/>
          </a:xfrm>
          <a:prstGeom prst="rect">
            <a:avLst/>
          </a:prstGeom>
        </p:spPr>
      </p:pic>
      <p:sp>
        <p:nvSpPr>
          <p:cNvPr id="3" name="Slide Number Placeholder 2">
            <a:extLst>
              <a:ext uri="{FF2B5EF4-FFF2-40B4-BE49-F238E27FC236}">
                <a16:creationId xmlns:a16="http://schemas.microsoft.com/office/drawing/2014/main" id="{AC81C614-A7F3-3C69-BFF4-240D4DF72A58}"/>
              </a:ext>
            </a:extLst>
          </p:cNvPr>
          <p:cNvSpPr>
            <a:spLocks noGrp="1"/>
          </p:cNvSpPr>
          <p:nvPr>
            <p:ph type="sldNum" sz="quarter" idx="15"/>
          </p:nvPr>
        </p:nvSpPr>
        <p:spPr/>
        <p:txBody>
          <a:bodyPr/>
          <a:lstStyle/>
          <a:p>
            <a:fld id="{387AECDB-6C85-4FE3-9DAF-486A9B5BAE12}" type="slidenum">
              <a:rPr lang="en-GB" smtClean="0"/>
              <a:pPr/>
              <a:t>25</a:t>
            </a:fld>
            <a:endParaRPr lang="en-GB"/>
          </a:p>
        </p:txBody>
      </p:sp>
      <p:sp>
        <p:nvSpPr>
          <p:cNvPr id="4" name="Footer Placeholder 3">
            <a:extLst>
              <a:ext uri="{FF2B5EF4-FFF2-40B4-BE49-F238E27FC236}">
                <a16:creationId xmlns:a16="http://schemas.microsoft.com/office/drawing/2014/main" id="{617D5AF4-8A4F-5EAD-2BB7-B615EED40305}"/>
              </a:ext>
            </a:extLst>
          </p:cNvPr>
          <p:cNvSpPr>
            <a:spLocks noGrp="1"/>
          </p:cNvSpPr>
          <p:nvPr>
            <p:ph type="ftr" sz="quarter" idx="10"/>
          </p:nvPr>
        </p:nvSpPr>
        <p:spPr/>
        <p:txBody>
          <a:bodyPr/>
          <a:lstStyle/>
          <a:p>
            <a:r>
              <a:rPr lang="en-US" noProof="0"/>
              <a:t>Applications</a:t>
            </a:r>
          </a:p>
        </p:txBody>
      </p:sp>
      <p:sp>
        <p:nvSpPr>
          <p:cNvPr id="5" name="Text Placeholder 4">
            <a:extLst>
              <a:ext uri="{FF2B5EF4-FFF2-40B4-BE49-F238E27FC236}">
                <a16:creationId xmlns:a16="http://schemas.microsoft.com/office/drawing/2014/main" id="{568767D0-3C5F-A74D-A523-5B1599EF9E5E}"/>
              </a:ext>
            </a:extLst>
          </p:cNvPr>
          <p:cNvSpPr>
            <a:spLocks noGrp="1"/>
          </p:cNvSpPr>
          <p:nvPr>
            <p:ph type="body" sz="quarter" idx="13"/>
          </p:nvPr>
        </p:nvSpPr>
        <p:spPr/>
        <p:txBody>
          <a:bodyPr/>
          <a:lstStyle/>
          <a:p>
            <a:pPr marL="342900" indent="-342900">
              <a:lnSpc>
                <a:spcPts val="2025"/>
              </a:lnSpc>
              <a:buFont typeface="+mj-lt"/>
              <a:buAutoNum type="arabicPeriod"/>
            </a:pPr>
            <a:r>
              <a:rPr lang="en-US" sz="1350" dirty="0"/>
              <a:t>Monitor syncs with VR equipment to support social learning and helps educators monitor the experiences</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dirty="0"/>
          </a:p>
          <a:p>
            <a:pPr marL="342900" indent="-342900">
              <a:lnSpc>
                <a:spcPts val="2025"/>
              </a:lnSpc>
              <a:buFont typeface="+mj-lt"/>
              <a:buAutoNum type="arabicPeriod"/>
            </a:pPr>
            <a:r>
              <a:rPr lang="en-US" sz="1350" dirty="0"/>
              <a:t>Soft and low-to-the-floor furniture </a:t>
            </a:r>
            <a:br>
              <a:rPr lang="en-US" sz="1350" dirty="0"/>
            </a:br>
            <a:r>
              <a:rPr lang="en-US" sz="1350" dirty="0"/>
              <a:t>provides a safe environment for immersive learning</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sz="1350" dirty="0"/>
          </a:p>
          <a:p>
            <a:pPr marL="342900" indent="-342900">
              <a:lnSpc>
                <a:spcPts val="2025"/>
              </a:lnSpc>
              <a:buFont typeface="+mj-lt"/>
              <a:buAutoNum type="arabicPeriod"/>
            </a:pPr>
            <a:r>
              <a:rPr lang="en-US" sz="1350" dirty="0"/>
              <a:t>Lockable and mobile storage secures technology hardware and allows the sharing of devices across multiple classrooms</a:t>
            </a:r>
          </a:p>
          <a:p>
            <a:pPr>
              <a:lnSpc>
                <a:spcPts val="2025"/>
              </a:lnSpc>
            </a:pPr>
            <a:endParaRPr lang="en-US" sz="1350" dirty="0"/>
          </a:p>
        </p:txBody>
      </p:sp>
      <p:sp>
        <p:nvSpPr>
          <p:cNvPr id="2" name="Title 1">
            <a:extLst>
              <a:ext uri="{FF2B5EF4-FFF2-40B4-BE49-F238E27FC236}">
                <a16:creationId xmlns:a16="http://schemas.microsoft.com/office/drawing/2014/main" id="{6F623BEE-AFAE-A84E-BBF8-5ED8A169E769}"/>
              </a:ext>
            </a:extLst>
          </p:cNvPr>
          <p:cNvSpPr>
            <a:spLocks noGrp="1"/>
          </p:cNvSpPr>
          <p:nvPr>
            <p:ph type="title"/>
          </p:nvPr>
        </p:nvSpPr>
        <p:spPr/>
        <p:txBody>
          <a:bodyPr/>
          <a:lstStyle/>
          <a:p>
            <a:r>
              <a:rPr lang="en-US"/>
              <a:t>Mobile </a:t>
            </a:r>
            <a:br>
              <a:rPr lang="en-US"/>
            </a:br>
            <a:r>
              <a:rPr lang="en-US"/>
              <a:t>Shared Cart</a:t>
            </a:r>
            <a:endParaRPr lang="en-MX"/>
          </a:p>
        </p:txBody>
      </p:sp>
      <p:grpSp>
        <p:nvGrpSpPr>
          <p:cNvPr id="35" name="Group 34">
            <a:extLst>
              <a:ext uri="{FF2B5EF4-FFF2-40B4-BE49-F238E27FC236}">
                <a16:creationId xmlns:a16="http://schemas.microsoft.com/office/drawing/2014/main" id="{71F9401A-069D-A08A-CAEA-1F76AAEF0D8B}"/>
              </a:ext>
            </a:extLst>
          </p:cNvPr>
          <p:cNvGrpSpPr/>
          <p:nvPr/>
        </p:nvGrpSpPr>
        <p:grpSpPr>
          <a:xfrm>
            <a:off x="6260069" y="2499150"/>
            <a:ext cx="382545" cy="382543"/>
            <a:chOff x="14827583" y="1015606"/>
            <a:chExt cx="382545" cy="382543"/>
          </a:xfrm>
        </p:grpSpPr>
        <p:sp>
          <p:nvSpPr>
            <p:cNvPr id="36" name="Oval 35">
              <a:extLst>
                <a:ext uri="{FF2B5EF4-FFF2-40B4-BE49-F238E27FC236}">
                  <a16:creationId xmlns:a16="http://schemas.microsoft.com/office/drawing/2014/main" id="{8C0F070C-085A-053D-1C99-DB37EA278BA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7" name="TextBox 36">
              <a:extLst>
                <a:ext uri="{FF2B5EF4-FFF2-40B4-BE49-F238E27FC236}">
                  <a16:creationId xmlns:a16="http://schemas.microsoft.com/office/drawing/2014/main" id="{C382F36F-8073-0EF4-F270-16F449155D28}"/>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solidFill>
                    <a:schemeClr val="bg1"/>
                  </a:solidFill>
                </a:rPr>
                <a:t>1</a:t>
              </a:r>
            </a:p>
          </p:txBody>
        </p:sp>
      </p:grpSp>
      <p:grpSp>
        <p:nvGrpSpPr>
          <p:cNvPr id="38" name="Group 37">
            <a:extLst>
              <a:ext uri="{FF2B5EF4-FFF2-40B4-BE49-F238E27FC236}">
                <a16:creationId xmlns:a16="http://schemas.microsoft.com/office/drawing/2014/main" id="{38D71AB4-1AA7-6671-E682-C346843A492E}"/>
              </a:ext>
            </a:extLst>
          </p:cNvPr>
          <p:cNvGrpSpPr/>
          <p:nvPr/>
        </p:nvGrpSpPr>
        <p:grpSpPr>
          <a:xfrm>
            <a:off x="11378333" y="5717362"/>
            <a:ext cx="382545" cy="382543"/>
            <a:chOff x="14827583" y="1015606"/>
            <a:chExt cx="382545" cy="382543"/>
          </a:xfrm>
        </p:grpSpPr>
        <p:sp>
          <p:nvSpPr>
            <p:cNvPr id="39" name="Oval 38">
              <a:extLst>
                <a:ext uri="{FF2B5EF4-FFF2-40B4-BE49-F238E27FC236}">
                  <a16:creationId xmlns:a16="http://schemas.microsoft.com/office/drawing/2014/main" id="{69139F6E-BCFC-D7B5-06E2-F19C8B08570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40" name="TextBox 39">
              <a:extLst>
                <a:ext uri="{FF2B5EF4-FFF2-40B4-BE49-F238E27FC236}">
                  <a16:creationId xmlns:a16="http://schemas.microsoft.com/office/drawing/2014/main" id="{235D5F62-5630-F1F0-8D15-C73352F57049}"/>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2</a:t>
              </a:r>
              <a:endParaRPr lang="en-MX" sz="1350">
                <a:solidFill>
                  <a:schemeClr val="bg1"/>
                </a:solidFill>
              </a:endParaRPr>
            </a:p>
          </p:txBody>
        </p:sp>
      </p:grpSp>
      <p:grpSp>
        <p:nvGrpSpPr>
          <p:cNvPr id="41" name="Group 40">
            <a:extLst>
              <a:ext uri="{FF2B5EF4-FFF2-40B4-BE49-F238E27FC236}">
                <a16:creationId xmlns:a16="http://schemas.microsoft.com/office/drawing/2014/main" id="{0CB612CA-2744-DAB2-7D50-6E6F5B7CA750}"/>
              </a:ext>
            </a:extLst>
          </p:cNvPr>
          <p:cNvGrpSpPr/>
          <p:nvPr/>
        </p:nvGrpSpPr>
        <p:grpSpPr>
          <a:xfrm>
            <a:off x="14133409" y="1881633"/>
            <a:ext cx="382545" cy="382543"/>
            <a:chOff x="14827583" y="1015606"/>
            <a:chExt cx="382545" cy="382543"/>
          </a:xfrm>
        </p:grpSpPr>
        <p:sp>
          <p:nvSpPr>
            <p:cNvPr id="42" name="Oval 41">
              <a:extLst>
                <a:ext uri="{FF2B5EF4-FFF2-40B4-BE49-F238E27FC236}">
                  <a16:creationId xmlns:a16="http://schemas.microsoft.com/office/drawing/2014/main" id="{1E3759DB-9822-3841-489D-B0CD0582D859}"/>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43" name="TextBox 42">
              <a:extLst>
                <a:ext uri="{FF2B5EF4-FFF2-40B4-BE49-F238E27FC236}">
                  <a16:creationId xmlns:a16="http://schemas.microsoft.com/office/drawing/2014/main" id="{DD029600-CDB6-0542-18CE-A8C7B8653B6D}"/>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3</a:t>
              </a:r>
              <a:endParaRPr lang="en-MX" sz="1350">
                <a:solidFill>
                  <a:schemeClr val="bg1"/>
                </a:solidFill>
              </a:endParaRPr>
            </a:p>
          </p:txBody>
        </p:sp>
      </p:grpSp>
    </p:spTree>
    <p:extLst>
      <p:ext uri="{BB962C8B-B14F-4D97-AF65-F5344CB8AC3E}">
        <p14:creationId xmlns:p14="http://schemas.microsoft.com/office/powerpoint/2010/main" val="2462367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5D269-D161-EAAE-AE4C-45A643E748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45"/>
          <a:stretch/>
        </p:blipFill>
        <p:spPr>
          <a:xfrm>
            <a:off x="3768769" y="974397"/>
            <a:ext cx="10348822" cy="5595463"/>
          </a:xfrm>
          <a:prstGeom prst="rect">
            <a:avLst/>
          </a:prstGeom>
        </p:spPr>
      </p:pic>
      <p:sp>
        <p:nvSpPr>
          <p:cNvPr id="2" name="Title 1">
            <a:extLst>
              <a:ext uri="{FF2B5EF4-FFF2-40B4-BE49-F238E27FC236}">
                <a16:creationId xmlns:a16="http://schemas.microsoft.com/office/drawing/2014/main" id="{6F623BEE-AFAE-A84E-BBF8-5ED8A169E769}"/>
              </a:ext>
            </a:extLst>
          </p:cNvPr>
          <p:cNvSpPr>
            <a:spLocks noGrp="1"/>
          </p:cNvSpPr>
          <p:nvPr>
            <p:ph type="title"/>
          </p:nvPr>
        </p:nvSpPr>
        <p:spPr/>
        <p:txBody>
          <a:bodyPr/>
          <a:lstStyle/>
          <a:p>
            <a:r>
              <a:rPr lang="en-US"/>
              <a:t>Immersive Corner</a:t>
            </a:r>
            <a:endParaRPr lang="en-MX"/>
          </a:p>
        </p:txBody>
      </p:sp>
      <p:sp>
        <p:nvSpPr>
          <p:cNvPr id="3" name="Slide Number Placeholder 2">
            <a:extLst>
              <a:ext uri="{FF2B5EF4-FFF2-40B4-BE49-F238E27FC236}">
                <a16:creationId xmlns:a16="http://schemas.microsoft.com/office/drawing/2014/main" id="{AC81C614-A7F3-3C69-BFF4-240D4DF72A58}"/>
              </a:ext>
            </a:extLst>
          </p:cNvPr>
          <p:cNvSpPr>
            <a:spLocks noGrp="1"/>
          </p:cNvSpPr>
          <p:nvPr>
            <p:ph type="sldNum" sz="quarter" idx="15"/>
          </p:nvPr>
        </p:nvSpPr>
        <p:spPr/>
        <p:txBody>
          <a:bodyPr/>
          <a:lstStyle/>
          <a:p>
            <a:fld id="{387AECDB-6C85-4FE3-9DAF-486A9B5BAE12}" type="slidenum">
              <a:rPr lang="en-GB" smtClean="0"/>
              <a:pPr/>
              <a:t>26</a:t>
            </a:fld>
            <a:endParaRPr lang="en-GB"/>
          </a:p>
        </p:txBody>
      </p:sp>
      <p:sp>
        <p:nvSpPr>
          <p:cNvPr id="4" name="Footer Placeholder 3">
            <a:extLst>
              <a:ext uri="{FF2B5EF4-FFF2-40B4-BE49-F238E27FC236}">
                <a16:creationId xmlns:a16="http://schemas.microsoft.com/office/drawing/2014/main" id="{617D5AF4-8A4F-5EAD-2BB7-B615EED40305}"/>
              </a:ext>
            </a:extLst>
          </p:cNvPr>
          <p:cNvSpPr>
            <a:spLocks noGrp="1"/>
          </p:cNvSpPr>
          <p:nvPr>
            <p:ph type="ftr" sz="quarter" idx="10"/>
          </p:nvPr>
        </p:nvSpPr>
        <p:spPr/>
        <p:txBody>
          <a:bodyPr/>
          <a:lstStyle/>
          <a:p>
            <a:r>
              <a:rPr lang="en-US" noProof="0"/>
              <a:t>Applications</a:t>
            </a:r>
          </a:p>
        </p:txBody>
      </p:sp>
      <p:sp>
        <p:nvSpPr>
          <p:cNvPr id="5" name="Text Placeholder 4">
            <a:extLst>
              <a:ext uri="{FF2B5EF4-FFF2-40B4-BE49-F238E27FC236}">
                <a16:creationId xmlns:a16="http://schemas.microsoft.com/office/drawing/2014/main" id="{568767D0-3C5F-A74D-A523-5B1599EF9E5E}"/>
              </a:ext>
            </a:extLst>
          </p:cNvPr>
          <p:cNvSpPr>
            <a:spLocks noGrp="1"/>
          </p:cNvSpPr>
          <p:nvPr>
            <p:ph type="body" sz="quarter" idx="13"/>
          </p:nvPr>
        </p:nvSpPr>
        <p:spPr/>
        <p:txBody>
          <a:bodyPr/>
          <a:lstStyle/>
          <a:p>
            <a:pPr marL="342900" indent="-342900">
              <a:lnSpc>
                <a:spcPts val="2025"/>
              </a:lnSpc>
              <a:buFont typeface="+mj-lt"/>
              <a:buAutoNum type="arabicPeriod"/>
            </a:pPr>
            <a:r>
              <a:rPr lang="en-US" sz="1350" dirty="0"/>
              <a:t>Monitor syncs with VR equipment so instructors and peers can participate in the session from a larger space</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dirty="0"/>
          </a:p>
          <a:p>
            <a:pPr marL="342900" indent="-342900">
              <a:lnSpc>
                <a:spcPts val="2025"/>
              </a:lnSpc>
              <a:buFont typeface="+mj-lt"/>
              <a:buAutoNum type="arabicPeriod"/>
            </a:pPr>
            <a:r>
              <a:rPr lang="en-US" sz="1350" dirty="0"/>
              <a:t>Play-area floor covering offers </a:t>
            </a:r>
            <a:br>
              <a:rPr lang="en-US" sz="1350" dirty="0"/>
            </a:br>
            <a:r>
              <a:rPr lang="en-US" sz="1350" dirty="0"/>
              <a:t>contrasting color and texture to </a:t>
            </a:r>
            <a:br>
              <a:rPr lang="en-US" sz="1350" dirty="0"/>
            </a:br>
            <a:r>
              <a:rPr lang="en-US" sz="1350" dirty="0"/>
              <a:t>give feedback to participants</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dirty="0"/>
          </a:p>
          <a:p>
            <a:pPr marL="342900" indent="-342900">
              <a:lnSpc>
                <a:spcPts val="2025"/>
              </a:lnSpc>
              <a:buFont typeface="+mj-lt"/>
              <a:buAutoNum type="arabicPeriod"/>
            </a:pPr>
            <a:r>
              <a:rPr lang="en-US" sz="1350" dirty="0"/>
              <a:t>Visual barrier provides some privacy </a:t>
            </a:r>
            <a:br>
              <a:rPr lang="en-US" sz="1350" dirty="0"/>
            </a:br>
            <a:r>
              <a:rPr lang="en-US" sz="1350" dirty="0"/>
              <a:t>for participants and a soft touchpoint between the walls</a:t>
            </a:r>
          </a:p>
          <a:p>
            <a:pPr>
              <a:lnSpc>
                <a:spcPts val="2025"/>
              </a:lnSpc>
            </a:pPr>
            <a:endParaRPr lang="en-US" sz="1350" dirty="0"/>
          </a:p>
        </p:txBody>
      </p:sp>
      <p:grpSp>
        <p:nvGrpSpPr>
          <p:cNvPr id="35" name="Group 34">
            <a:extLst>
              <a:ext uri="{FF2B5EF4-FFF2-40B4-BE49-F238E27FC236}">
                <a16:creationId xmlns:a16="http://schemas.microsoft.com/office/drawing/2014/main" id="{71F9401A-069D-A08A-CAEA-1F76AAEF0D8B}"/>
              </a:ext>
            </a:extLst>
          </p:cNvPr>
          <p:cNvGrpSpPr/>
          <p:nvPr/>
        </p:nvGrpSpPr>
        <p:grpSpPr>
          <a:xfrm>
            <a:off x="6158469" y="2356910"/>
            <a:ext cx="382545" cy="382543"/>
            <a:chOff x="14827583" y="1015606"/>
            <a:chExt cx="382545" cy="382543"/>
          </a:xfrm>
        </p:grpSpPr>
        <p:sp>
          <p:nvSpPr>
            <p:cNvPr id="36" name="Oval 35">
              <a:extLst>
                <a:ext uri="{FF2B5EF4-FFF2-40B4-BE49-F238E27FC236}">
                  <a16:creationId xmlns:a16="http://schemas.microsoft.com/office/drawing/2014/main" id="{8C0F070C-085A-053D-1C99-DB37EA278BA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7" name="TextBox 36">
              <a:extLst>
                <a:ext uri="{FF2B5EF4-FFF2-40B4-BE49-F238E27FC236}">
                  <a16:creationId xmlns:a16="http://schemas.microsoft.com/office/drawing/2014/main" id="{C382F36F-8073-0EF4-F270-16F449155D28}"/>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solidFill>
                    <a:schemeClr val="bg1"/>
                  </a:solidFill>
                </a:rPr>
                <a:t>1</a:t>
              </a:r>
            </a:p>
          </p:txBody>
        </p:sp>
      </p:grpSp>
      <p:grpSp>
        <p:nvGrpSpPr>
          <p:cNvPr id="38" name="Group 37">
            <a:extLst>
              <a:ext uri="{FF2B5EF4-FFF2-40B4-BE49-F238E27FC236}">
                <a16:creationId xmlns:a16="http://schemas.microsoft.com/office/drawing/2014/main" id="{38D71AB4-1AA7-6671-E682-C346843A492E}"/>
              </a:ext>
            </a:extLst>
          </p:cNvPr>
          <p:cNvGrpSpPr/>
          <p:nvPr/>
        </p:nvGrpSpPr>
        <p:grpSpPr>
          <a:xfrm>
            <a:off x="9275213" y="5029200"/>
            <a:ext cx="382545" cy="382543"/>
            <a:chOff x="14827583" y="1015606"/>
            <a:chExt cx="382545" cy="382543"/>
          </a:xfrm>
        </p:grpSpPr>
        <p:sp>
          <p:nvSpPr>
            <p:cNvPr id="39" name="Oval 38">
              <a:extLst>
                <a:ext uri="{FF2B5EF4-FFF2-40B4-BE49-F238E27FC236}">
                  <a16:creationId xmlns:a16="http://schemas.microsoft.com/office/drawing/2014/main" id="{69139F6E-BCFC-D7B5-06E2-F19C8B08570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40" name="TextBox 39">
              <a:extLst>
                <a:ext uri="{FF2B5EF4-FFF2-40B4-BE49-F238E27FC236}">
                  <a16:creationId xmlns:a16="http://schemas.microsoft.com/office/drawing/2014/main" id="{235D5F62-5630-F1F0-8D15-C73352F57049}"/>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2</a:t>
              </a:r>
              <a:endParaRPr lang="en-MX" sz="1350">
                <a:solidFill>
                  <a:schemeClr val="bg1"/>
                </a:solidFill>
              </a:endParaRPr>
            </a:p>
          </p:txBody>
        </p:sp>
      </p:grpSp>
      <p:grpSp>
        <p:nvGrpSpPr>
          <p:cNvPr id="41" name="Group 40">
            <a:extLst>
              <a:ext uri="{FF2B5EF4-FFF2-40B4-BE49-F238E27FC236}">
                <a16:creationId xmlns:a16="http://schemas.microsoft.com/office/drawing/2014/main" id="{0CB612CA-2744-DAB2-7D50-6E6F5B7CA750}"/>
              </a:ext>
            </a:extLst>
          </p:cNvPr>
          <p:cNvGrpSpPr/>
          <p:nvPr/>
        </p:nvGrpSpPr>
        <p:grpSpPr>
          <a:xfrm>
            <a:off x="13340929" y="1759713"/>
            <a:ext cx="382545" cy="382543"/>
            <a:chOff x="14827583" y="1015606"/>
            <a:chExt cx="382545" cy="382543"/>
          </a:xfrm>
        </p:grpSpPr>
        <p:sp>
          <p:nvSpPr>
            <p:cNvPr id="42" name="Oval 41">
              <a:extLst>
                <a:ext uri="{FF2B5EF4-FFF2-40B4-BE49-F238E27FC236}">
                  <a16:creationId xmlns:a16="http://schemas.microsoft.com/office/drawing/2014/main" id="{1E3759DB-9822-3841-489D-B0CD0582D859}"/>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43" name="TextBox 42">
              <a:extLst>
                <a:ext uri="{FF2B5EF4-FFF2-40B4-BE49-F238E27FC236}">
                  <a16:creationId xmlns:a16="http://schemas.microsoft.com/office/drawing/2014/main" id="{DD029600-CDB6-0542-18CE-A8C7B8653B6D}"/>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3</a:t>
              </a:r>
              <a:endParaRPr lang="en-MX" sz="1350">
                <a:solidFill>
                  <a:schemeClr val="bg1"/>
                </a:solidFill>
              </a:endParaRPr>
            </a:p>
          </p:txBody>
        </p:sp>
      </p:grpSp>
    </p:spTree>
    <p:extLst>
      <p:ext uri="{BB962C8B-B14F-4D97-AF65-F5344CB8AC3E}">
        <p14:creationId xmlns:p14="http://schemas.microsoft.com/office/powerpoint/2010/main" val="308300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55C28F9-A90F-B502-A789-A51C667C0880}"/>
              </a:ext>
            </a:extLst>
          </p:cNvPr>
          <p:cNvSpPr>
            <a:spLocks noGrp="1"/>
          </p:cNvSpPr>
          <p:nvPr>
            <p:ph type="title"/>
          </p:nvPr>
        </p:nvSpPr>
        <p:spPr/>
        <p:txBody>
          <a:bodyPr/>
          <a:lstStyle/>
          <a:p>
            <a:r>
              <a:rPr lang="en-US"/>
              <a:t>Tech Exploration Hub</a:t>
            </a:r>
          </a:p>
        </p:txBody>
      </p:sp>
      <p:sp>
        <p:nvSpPr>
          <p:cNvPr id="3" name="Slide Number Placeholder 2">
            <a:extLst>
              <a:ext uri="{FF2B5EF4-FFF2-40B4-BE49-F238E27FC236}">
                <a16:creationId xmlns:a16="http://schemas.microsoft.com/office/drawing/2014/main" id="{E0FAF6DE-2885-2690-213A-C81336A44732}"/>
              </a:ext>
            </a:extLst>
          </p:cNvPr>
          <p:cNvSpPr>
            <a:spLocks noGrp="1"/>
          </p:cNvSpPr>
          <p:nvPr>
            <p:ph type="sldNum" sz="quarter" idx="15"/>
          </p:nvPr>
        </p:nvSpPr>
        <p:spPr/>
        <p:txBody>
          <a:bodyPr/>
          <a:lstStyle/>
          <a:p>
            <a:fld id="{387AECDB-6C85-4FE3-9DAF-486A9B5BAE12}" type="slidenum">
              <a:rPr lang="en-GB" smtClean="0"/>
              <a:pPr/>
              <a:t>27</a:t>
            </a:fld>
            <a:endParaRPr lang="en-GB"/>
          </a:p>
        </p:txBody>
      </p:sp>
      <p:sp>
        <p:nvSpPr>
          <p:cNvPr id="5" name="Footer Placeholder 4">
            <a:extLst>
              <a:ext uri="{FF2B5EF4-FFF2-40B4-BE49-F238E27FC236}">
                <a16:creationId xmlns:a16="http://schemas.microsoft.com/office/drawing/2014/main" id="{65FA86EF-D90E-1BB9-05B9-8B8AC4544A84}"/>
              </a:ext>
            </a:extLst>
          </p:cNvPr>
          <p:cNvSpPr>
            <a:spLocks noGrp="1"/>
          </p:cNvSpPr>
          <p:nvPr>
            <p:ph type="ftr" sz="quarter" idx="10"/>
          </p:nvPr>
        </p:nvSpPr>
        <p:spPr/>
        <p:txBody>
          <a:bodyPr/>
          <a:lstStyle/>
          <a:p>
            <a:r>
              <a:rPr lang="en-US" noProof="0"/>
              <a:t>Applications</a:t>
            </a:r>
          </a:p>
          <a:p>
            <a:endParaRPr lang="en-US" noProof="0"/>
          </a:p>
        </p:txBody>
      </p:sp>
      <p:sp>
        <p:nvSpPr>
          <p:cNvPr id="23" name="Text Placeholder 22">
            <a:extLst>
              <a:ext uri="{FF2B5EF4-FFF2-40B4-BE49-F238E27FC236}">
                <a16:creationId xmlns:a16="http://schemas.microsoft.com/office/drawing/2014/main" id="{B56C8198-FF58-D9F8-3CAF-0CE477733E9E}"/>
              </a:ext>
            </a:extLst>
          </p:cNvPr>
          <p:cNvSpPr>
            <a:spLocks noGrp="1"/>
          </p:cNvSpPr>
          <p:nvPr>
            <p:ph type="body" sz="quarter" idx="13"/>
          </p:nvPr>
        </p:nvSpPr>
        <p:spPr/>
        <p:txBody>
          <a:bodyPr/>
          <a:lstStyle/>
          <a:p>
            <a:pPr marL="342900" indent="-342900">
              <a:buFont typeface="+mj-lt"/>
              <a:buAutoNum type="arabicPeriod"/>
            </a:pPr>
            <a:r>
              <a:rPr lang="en-US" dirty="0">
                <a:sym typeface="Arial"/>
              </a:rPr>
              <a:t>Play area floor covering offers </a:t>
            </a:r>
            <a:br>
              <a:rPr lang="en-US" dirty="0">
                <a:sym typeface="Arial"/>
              </a:rPr>
            </a:br>
            <a:r>
              <a:rPr lang="en-US" dirty="0">
                <a:sym typeface="Arial"/>
              </a:rPr>
              <a:t>contrasting color and texture to </a:t>
            </a:r>
            <a:br>
              <a:rPr lang="en-US" dirty="0">
                <a:sym typeface="Arial"/>
              </a:rPr>
            </a:br>
            <a:r>
              <a:rPr lang="en-US" dirty="0">
                <a:sym typeface="Arial"/>
              </a:rPr>
              <a:t>give feedback to participants</a:t>
            </a:r>
          </a:p>
          <a:p>
            <a:pPr marL="342900" indent="-342900">
              <a:buFont typeface="+mj-lt"/>
              <a:buAutoNum type="arabicPeriod"/>
            </a:pPr>
            <a:r>
              <a:rPr lang="en-US" dirty="0">
                <a:sym typeface="Arial"/>
              </a:rPr>
              <a:t>Visual barrier provides</a:t>
            </a:r>
            <a:br>
              <a:rPr lang="en-US" dirty="0">
                <a:sym typeface="Arial"/>
              </a:rPr>
            </a:br>
            <a:r>
              <a:rPr lang="en-US" dirty="0">
                <a:sym typeface="Arial"/>
              </a:rPr>
              <a:t>privacy</a:t>
            </a:r>
          </a:p>
          <a:p>
            <a:pPr marL="342900" indent="-342900">
              <a:buFont typeface="+mj-lt"/>
              <a:buAutoNum type="arabicPeriod"/>
            </a:pPr>
            <a:endParaRPr lang="en-US" dirty="0">
              <a:sym typeface="Arial"/>
            </a:endParaRPr>
          </a:p>
          <a:p>
            <a:pPr marL="342900" indent="-342900">
              <a:buFont typeface="+mj-lt"/>
              <a:buAutoNum type="arabicPeriod"/>
            </a:pPr>
            <a:endParaRPr lang="en-US" dirty="0">
              <a:sym typeface="Arial"/>
            </a:endParaRPr>
          </a:p>
          <a:p>
            <a:pPr marL="342900" indent="-342900">
              <a:buFont typeface="+mj-lt"/>
              <a:buAutoNum type="arabicPeriod"/>
            </a:pPr>
            <a:endParaRPr lang="en-US" dirty="0">
              <a:sym typeface="Arial"/>
            </a:endParaRPr>
          </a:p>
          <a:p>
            <a:pPr marL="342900" indent="-342900">
              <a:buFont typeface="+mj-lt"/>
              <a:buAutoNum type="arabicPeriod"/>
            </a:pPr>
            <a:r>
              <a:rPr lang="en-US" dirty="0">
                <a:sym typeface="Arial"/>
              </a:rPr>
              <a:t>Monitor syncs with VR equipment </a:t>
            </a:r>
            <a:br>
              <a:rPr lang="en-US" dirty="0">
                <a:sym typeface="Arial"/>
              </a:rPr>
            </a:br>
            <a:r>
              <a:rPr lang="en-US" dirty="0">
                <a:sym typeface="Arial"/>
              </a:rPr>
              <a:t>so instructors and peers can participate </a:t>
            </a:r>
            <a:br>
              <a:rPr lang="en-US" dirty="0">
                <a:sym typeface="Arial"/>
              </a:rPr>
            </a:br>
            <a:r>
              <a:rPr lang="en-US" dirty="0">
                <a:sym typeface="Arial"/>
              </a:rPr>
              <a:t>in session</a:t>
            </a:r>
          </a:p>
          <a:p>
            <a:pPr marL="342900" indent="-342900">
              <a:buFont typeface="+mj-lt"/>
              <a:buAutoNum type="arabicPeriod"/>
            </a:pPr>
            <a:endParaRPr lang="en-US" dirty="0">
              <a:sym typeface="Arial"/>
            </a:endParaRPr>
          </a:p>
          <a:p>
            <a:pPr marL="342900" indent="-342900">
              <a:buFont typeface="+mj-lt"/>
              <a:buAutoNum type="arabicPeriod"/>
            </a:pPr>
            <a:endParaRPr lang="en-US" dirty="0">
              <a:sym typeface="Arial"/>
            </a:endParaRPr>
          </a:p>
          <a:p>
            <a:pPr marL="342900" indent="-342900">
              <a:buFont typeface="+mj-lt"/>
              <a:buAutoNum type="arabicPeriod"/>
            </a:pPr>
            <a:endParaRPr lang="en-US" dirty="0">
              <a:sym typeface="Arial"/>
            </a:endParaRPr>
          </a:p>
          <a:p>
            <a:pPr marL="342900" indent="-342900">
              <a:buFont typeface="+mj-lt"/>
              <a:buAutoNum type="arabicPeriod"/>
            </a:pPr>
            <a:endParaRPr lang="en-US" dirty="0">
              <a:sym typeface="Arial"/>
            </a:endParaRPr>
          </a:p>
          <a:p>
            <a:pPr marL="342900" indent="-342900">
              <a:buFont typeface="+mj-lt"/>
              <a:buAutoNum type="arabicPeriod"/>
            </a:pPr>
            <a:r>
              <a:rPr lang="en-US" dirty="0">
                <a:sym typeface="Arial"/>
              </a:rPr>
              <a:t>Multipurpose room converts into a </a:t>
            </a:r>
            <a:br>
              <a:rPr lang="en-US" dirty="0">
                <a:sym typeface="Arial"/>
              </a:rPr>
            </a:br>
            <a:r>
              <a:rPr lang="en-US" dirty="0">
                <a:sym typeface="Arial"/>
              </a:rPr>
              <a:t>virtual exploration area by flipping and nesting furniture out of the way of the </a:t>
            </a:r>
            <a:br>
              <a:rPr lang="en-US" dirty="0">
                <a:sym typeface="Arial"/>
              </a:rPr>
            </a:br>
            <a:r>
              <a:rPr lang="en-US" dirty="0">
                <a:sym typeface="Arial"/>
              </a:rPr>
              <a:t>user experience</a:t>
            </a:r>
          </a:p>
          <a:p>
            <a:pPr marL="342900" indent="-342900">
              <a:buFont typeface="+mj-lt"/>
              <a:buAutoNum type="arabicPeriod"/>
            </a:pPr>
            <a:endParaRPr lang="en-US" sz="1400" kern="0" dirty="0">
              <a:solidFill>
                <a:srgbClr val="000000"/>
              </a:solidFill>
              <a:latin typeface="Arial"/>
              <a:ea typeface="Arial"/>
              <a:cs typeface="Arial"/>
              <a:sym typeface="Arial"/>
            </a:endParaRPr>
          </a:p>
          <a:p>
            <a:pPr marL="342900" indent="-342900">
              <a:buFont typeface="+mj-lt"/>
              <a:buAutoNum type="arabicPeriod"/>
            </a:pPr>
            <a:endParaRPr lang="en-US" dirty="0">
              <a:sym typeface="Arial"/>
            </a:endParaRPr>
          </a:p>
          <a:p>
            <a:pPr marL="342900" indent="-342900">
              <a:buFont typeface="+mj-lt"/>
              <a:buAutoNum type="arabicPeriod"/>
            </a:pPr>
            <a:endParaRPr lang="en-US" dirty="0">
              <a:sym typeface="Arial"/>
            </a:endParaRPr>
          </a:p>
          <a:p>
            <a:endParaRPr lang="en-US" dirty="0"/>
          </a:p>
        </p:txBody>
      </p:sp>
      <p:pic>
        <p:nvPicPr>
          <p:cNvPr id="10" name="Picture 9" descr="A picture containing floor, indoor, ceiling, area&#10;&#10;Description automatically generated">
            <a:extLst>
              <a:ext uri="{FF2B5EF4-FFF2-40B4-BE49-F238E27FC236}">
                <a16:creationId xmlns:a16="http://schemas.microsoft.com/office/drawing/2014/main" id="{5C610BAB-99FE-DE32-3530-0802B21F62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795" y="1060065"/>
            <a:ext cx="12098095" cy="5598701"/>
          </a:xfrm>
          <a:prstGeom prst="rect">
            <a:avLst/>
          </a:prstGeom>
        </p:spPr>
      </p:pic>
      <p:pic>
        <p:nvPicPr>
          <p:cNvPr id="11" name="Picture Placeholder 15" descr="A room with a table and chairs&#10;&#10;Description automatically generated with low confidence">
            <a:extLst>
              <a:ext uri="{FF2B5EF4-FFF2-40B4-BE49-F238E27FC236}">
                <a16:creationId xmlns:a16="http://schemas.microsoft.com/office/drawing/2014/main" id="{3EEBC4B0-8E6A-5497-AF7B-83DF6D0D2E8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086011" y="4475245"/>
            <a:ext cx="4137483" cy="2183522"/>
          </a:xfrm>
          <a:prstGeom prst="rect">
            <a:avLst/>
          </a:prstGeom>
        </p:spPr>
      </p:pic>
      <p:grpSp>
        <p:nvGrpSpPr>
          <p:cNvPr id="25" name="Group 24">
            <a:extLst>
              <a:ext uri="{FF2B5EF4-FFF2-40B4-BE49-F238E27FC236}">
                <a16:creationId xmlns:a16="http://schemas.microsoft.com/office/drawing/2014/main" id="{DF3E0139-BDA9-1965-4610-92F207215A5B}"/>
              </a:ext>
            </a:extLst>
          </p:cNvPr>
          <p:cNvGrpSpPr/>
          <p:nvPr/>
        </p:nvGrpSpPr>
        <p:grpSpPr>
          <a:xfrm>
            <a:off x="3527029" y="6163078"/>
            <a:ext cx="382545" cy="382543"/>
            <a:chOff x="14827583" y="1015606"/>
            <a:chExt cx="382545" cy="382543"/>
          </a:xfrm>
        </p:grpSpPr>
        <p:sp>
          <p:nvSpPr>
            <p:cNvPr id="26" name="Oval 25">
              <a:extLst>
                <a:ext uri="{FF2B5EF4-FFF2-40B4-BE49-F238E27FC236}">
                  <a16:creationId xmlns:a16="http://schemas.microsoft.com/office/drawing/2014/main" id="{5F533F6F-E1DD-F00D-2696-D43D2EEBEE5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27" name="TextBox 26">
              <a:extLst>
                <a:ext uri="{FF2B5EF4-FFF2-40B4-BE49-F238E27FC236}">
                  <a16:creationId xmlns:a16="http://schemas.microsoft.com/office/drawing/2014/main" id="{7AA26F27-2677-9FB8-BD66-54226C810352}"/>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solidFill>
                    <a:schemeClr val="bg1"/>
                  </a:solidFill>
                </a:rPr>
                <a:t>1</a:t>
              </a:r>
            </a:p>
          </p:txBody>
        </p:sp>
      </p:grpSp>
      <p:grpSp>
        <p:nvGrpSpPr>
          <p:cNvPr id="28" name="Group 27">
            <a:extLst>
              <a:ext uri="{FF2B5EF4-FFF2-40B4-BE49-F238E27FC236}">
                <a16:creationId xmlns:a16="http://schemas.microsoft.com/office/drawing/2014/main" id="{611A3575-832A-26C3-EA9D-1C195A5FA20A}"/>
              </a:ext>
            </a:extLst>
          </p:cNvPr>
          <p:cNvGrpSpPr/>
          <p:nvPr/>
        </p:nvGrpSpPr>
        <p:grpSpPr>
          <a:xfrm>
            <a:off x="5536730" y="1523777"/>
            <a:ext cx="382545" cy="382543"/>
            <a:chOff x="14827583" y="1015606"/>
            <a:chExt cx="382545" cy="382543"/>
          </a:xfrm>
        </p:grpSpPr>
        <p:sp>
          <p:nvSpPr>
            <p:cNvPr id="29" name="Oval 28">
              <a:extLst>
                <a:ext uri="{FF2B5EF4-FFF2-40B4-BE49-F238E27FC236}">
                  <a16:creationId xmlns:a16="http://schemas.microsoft.com/office/drawing/2014/main" id="{5EC05846-21E3-704E-2A21-68EA685B58C5}"/>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0" name="TextBox 29">
              <a:extLst>
                <a:ext uri="{FF2B5EF4-FFF2-40B4-BE49-F238E27FC236}">
                  <a16:creationId xmlns:a16="http://schemas.microsoft.com/office/drawing/2014/main" id="{E0025D16-0F0E-C77C-1E0A-D8AF29E3B3C5}"/>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2</a:t>
              </a:r>
              <a:endParaRPr lang="en-MX" sz="1350">
                <a:solidFill>
                  <a:schemeClr val="bg1"/>
                </a:solidFill>
              </a:endParaRPr>
            </a:p>
          </p:txBody>
        </p:sp>
      </p:grpSp>
      <p:grpSp>
        <p:nvGrpSpPr>
          <p:cNvPr id="31" name="Group 30">
            <a:extLst>
              <a:ext uri="{FF2B5EF4-FFF2-40B4-BE49-F238E27FC236}">
                <a16:creationId xmlns:a16="http://schemas.microsoft.com/office/drawing/2014/main" id="{F3761657-5FF3-E45C-3B2F-458EAA53572E}"/>
              </a:ext>
            </a:extLst>
          </p:cNvPr>
          <p:cNvGrpSpPr/>
          <p:nvPr/>
        </p:nvGrpSpPr>
        <p:grpSpPr>
          <a:xfrm>
            <a:off x="11099953" y="1523777"/>
            <a:ext cx="382545" cy="382543"/>
            <a:chOff x="14827583" y="1015606"/>
            <a:chExt cx="382545" cy="382543"/>
          </a:xfrm>
        </p:grpSpPr>
        <p:sp>
          <p:nvSpPr>
            <p:cNvPr id="32" name="Oval 31">
              <a:extLst>
                <a:ext uri="{FF2B5EF4-FFF2-40B4-BE49-F238E27FC236}">
                  <a16:creationId xmlns:a16="http://schemas.microsoft.com/office/drawing/2014/main" id="{FCC1BEDC-FC62-E64A-3C3A-176E1D586EF5}"/>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3" name="TextBox 32">
              <a:extLst>
                <a:ext uri="{FF2B5EF4-FFF2-40B4-BE49-F238E27FC236}">
                  <a16:creationId xmlns:a16="http://schemas.microsoft.com/office/drawing/2014/main" id="{E049B468-6156-EA4C-CF58-BE2472E874D6}"/>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3</a:t>
              </a:r>
              <a:endParaRPr lang="en-MX" sz="1350">
                <a:solidFill>
                  <a:schemeClr val="bg1"/>
                </a:solidFill>
              </a:endParaRPr>
            </a:p>
          </p:txBody>
        </p:sp>
      </p:grpSp>
      <p:grpSp>
        <p:nvGrpSpPr>
          <p:cNvPr id="34" name="Group 33">
            <a:extLst>
              <a:ext uri="{FF2B5EF4-FFF2-40B4-BE49-F238E27FC236}">
                <a16:creationId xmlns:a16="http://schemas.microsoft.com/office/drawing/2014/main" id="{01339879-556F-6B5B-EABE-E804D0E52AD7}"/>
              </a:ext>
            </a:extLst>
          </p:cNvPr>
          <p:cNvGrpSpPr/>
          <p:nvPr/>
        </p:nvGrpSpPr>
        <p:grpSpPr>
          <a:xfrm>
            <a:off x="16612730" y="6075682"/>
            <a:ext cx="382545" cy="382543"/>
            <a:chOff x="14827583" y="1015606"/>
            <a:chExt cx="382545" cy="382543"/>
          </a:xfrm>
        </p:grpSpPr>
        <p:sp>
          <p:nvSpPr>
            <p:cNvPr id="35" name="Oval 34">
              <a:extLst>
                <a:ext uri="{FF2B5EF4-FFF2-40B4-BE49-F238E27FC236}">
                  <a16:creationId xmlns:a16="http://schemas.microsoft.com/office/drawing/2014/main" id="{5F573F18-EB8A-E275-8424-33AD7F7C58DD}"/>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6" name="TextBox 35">
              <a:extLst>
                <a:ext uri="{FF2B5EF4-FFF2-40B4-BE49-F238E27FC236}">
                  <a16:creationId xmlns:a16="http://schemas.microsoft.com/office/drawing/2014/main" id="{877D6F5D-845D-1F22-F319-E28137647F7D}"/>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4</a:t>
              </a:r>
              <a:endParaRPr lang="en-MX" sz="1350">
                <a:solidFill>
                  <a:schemeClr val="bg1"/>
                </a:solidFill>
              </a:endParaRPr>
            </a:p>
          </p:txBody>
        </p:sp>
      </p:grpSp>
    </p:spTree>
    <p:extLst>
      <p:ext uri="{BB962C8B-B14F-4D97-AF65-F5344CB8AC3E}">
        <p14:creationId xmlns:p14="http://schemas.microsoft.com/office/powerpoint/2010/main" val="213400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0A3D2-EC32-0232-E307-4EC2FC4E36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7330" y="821337"/>
            <a:ext cx="10491700" cy="5901582"/>
          </a:xfrm>
          <a:prstGeom prst="rect">
            <a:avLst/>
          </a:prstGeom>
        </p:spPr>
      </p:pic>
      <p:sp>
        <p:nvSpPr>
          <p:cNvPr id="2" name="Title 1">
            <a:extLst>
              <a:ext uri="{FF2B5EF4-FFF2-40B4-BE49-F238E27FC236}">
                <a16:creationId xmlns:a16="http://schemas.microsoft.com/office/drawing/2014/main" id="{6F623BEE-AFAE-A84E-BBF8-5ED8A169E769}"/>
              </a:ext>
            </a:extLst>
          </p:cNvPr>
          <p:cNvSpPr>
            <a:spLocks noGrp="1"/>
          </p:cNvSpPr>
          <p:nvPr>
            <p:ph type="title"/>
          </p:nvPr>
        </p:nvSpPr>
        <p:spPr/>
        <p:txBody>
          <a:bodyPr/>
          <a:lstStyle/>
          <a:p>
            <a:r>
              <a:rPr lang="en-US"/>
              <a:t>Gaming Lounge</a:t>
            </a:r>
            <a:endParaRPr lang="en-MX"/>
          </a:p>
        </p:txBody>
      </p:sp>
      <p:sp>
        <p:nvSpPr>
          <p:cNvPr id="3" name="Slide Number Placeholder 2">
            <a:extLst>
              <a:ext uri="{FF2B5EF4-FFF2-40B4-BE49-F238E27FC236}">
                <a16:creationId xmlns:a16="http://schemas.microsoft.com/office/drawing/2014/main" id="{AC81C614-A7F3-3C69-BFF4-240D4DF72A58}"/>
              </a:ext>
            </a:extLst>
          </p:cNvPr>
          <p:cNvSpPr>
            <a:spLocks noGrp="1"/>
          </p:cNvSpPr>
          <p:nvPr>
            <p:ph type="sldNum" sz="quarter" idx="15"/>
          </p:nvPr>
        </p:nvSpPr>
        <p:spPr/>
        <p:txBody>
          <a:bodyPr/>
          <a:lstStyle/>
          <a:p>
            <a:fld id="{387AECDB-6C85-4FE3-9DAF-486A9B5BAE12}" type="slidenum">
              <a:rPr lang="en-GB" smtClean="0"/>
              <a:pPr/>
              <a:t>28</a:t>
            </a:fld>
            <a:endParaRPr lang="en-GB"/>
          </a:p>
        </p:txBody>
      </p:sp>
      <p:sp>
        <p:nvSpPr>
          <p:cNvPr id="4" name="Footer Placeholder 3">
            <a:extLst>
              <a:ext uri="{FF2B5EF4-FFF2-40B4-BE49-F238E27FC236}">
                <a16:creationId xmlns:a16="http://schemas.microsoft.com/office/drawing/2014/main" id="{617D5AF4-8A4F-5EAD-2BB7-B615EED40305}"/>
              </a:ext>
            </a:extLst>
          </p:cNvPr>
          <p:cNvSpPr>
            <a:spLocks noGrp="1"/>
          </p:cNvSpPr>
          <p:nvPr>
            <p:ph type="ftr" sz="quarter" idx="10"/>
          </p:nvPr>
        </p:nvSpPr>
        <p:spPr/>
        <p:txBody>
          <a:bodyPr/>
          <a:lstStyle/>
          <a:p>
            <a:r>
              <a:rPr lang="en-US" noProof="0"/>
              <a:t>Applications</a:t>
            </a:r>
          </a:p>
        </p:txBody>
      </p:sp>
      <p:sp>
        <p:nvSpPr>
          <p:cNvPr id="5" name="Text Placeholder 4">
            <a:extLst>
              <a:ext uri="{FF2B5EF4-FFF2-40B4-BE49-F238E27FC236}">
                <a16:creationId xmlns:a16="http://schemas.microsoft.com/office/drawing/2014/main" id="{568767D0-3C5F-A74D-A523-5B1599EF9E5E}"/>
              </a:ext>
            </a:extLst>
          </p:cNvPr>
          <p:cNvSpPr>
            <a:spLocks noGrp="1"/>
          </p:cNvSpPr>
          <p:nvPr>
            <p:ph type="body" sz="quarter" idx="13"/>
          </p:nvPr>
        </p:nvSpPr>
        <p:spPr/>
        <p:txBody>
          <a:bodyPr/>
          <a:lstStyle/>
          <a:p>
            <a:pPr marL="342900" indent="-342900">
              <a:lnSpc>
                <a:spcPts val="2025"/>
              </a:lnSpc>
              <a:buFont typeface="+mj-lt"/>
              <a:buAutoNum type="arabicPeriod"/>
            </a:pPr>
            <a:r>
              <a:rPr lang="en-US" sz="1350" dirty="0"/>
              <a:t>Simple playing bays allow multiple sessions to take place at the same time</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dirty="0"/>
          </a:p>
          <a:p>
            <a:pPr marL="342900" indent="-342900">
              <a:lnSpc>
                <a:spcPts val="2025"/>
              </a:lnSpc>
              <a:buFont typeface="+mj-lt"/>
              <a:buAutoNum type="arabicPeriod"/>
            </a:pPr>
            <a:r>
              <a:rPr lang="en-US" sz="1350" dirty="0"/>
              <a:t>Dividers define each space</a:t>
            </a:r>
            <a:r>
              <a:rPr lang="en-US" dirty="0"/>
              <a:t>; </a:t>
            </a:r>
            <a:r>
              <a:rPr lang="en-US" sz="1350" dirty="0"/>
              <a:t>curtains </a:t>
            </a:r>
            <a:br>
              <a:rPr lang="en-US" sz="1350" dirty="0"/>
            </a:br>
            <a:r>
              <a:rPr lang="en-US" sz="1350" dirty="0"/>
              <a:t>can be open or closed depending on desired function</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dirty="0"/>
          </a:p>
          <a:p>
            <a:pPr marL="342900" indent="-342900">
              <a:lnSpc>
                <a:spcPts val="2025"/>
              </a:lnSpc>
              <a:buFont typeface="+mj-lt"/>
              <a:buAutoNum type="arabicPeriod"/>
            </a:pPr>
            <a:r>
              <a:rPr lang="en-US" sz="1350" dirty="0"/>
              <a:t>Adjacent console gaming </a:t>
            </a:r>
            <a:br>
              <a:rPr lang="en-US" sz="1350" dirty="0"/>
            </a:br>
            <a:r>
              <a:rPr lang="en-US" sz="1350" dirty="0"/>
              <a:t>space encourages community </a:t>
            </a:r>
          </a:p>
        </p:txBody>
      </p:sp>
      <p:grpSp>
        <p:nvGrpSpPr>
          <p:cNvPr id="35" name="Group 34">
            <a:extLst>
              <a:ext uri="{FF2B5EF4-FFF2-40B4-BE49-F238E27FC236}">
                <a16:creationId xmlns:a16="http://schemas.microsoft.com/office/drawing/2014/main" id="{71F9401A-069D-A08A-CAEA-1F76AAEF0D8B}"/>
              </a:ext>
            </a:extLst>
          </p:cNvPr>
          <p:cNvGrpSpPr/>
          <p:nvPr/>
        </p:nvGrpSpPr>
        <p:grpSpPr>
          <a:xfrm>
            <a:off x="7560549" y="2446076"/>
            <a:ext cx="382545" cy="382543"/>
            <a:chOff x="14827583" y="1015606"/>
            <a:chExt cx="382545" cy="382543"/>
          </a:xfrm>
        </p:grpSpPr>
        <p:sp>
          <p:nvSpPr>
            <p:cNvPr id="36" name="Oval 35">
              <a:extLst>
                <a:ext uri="{FF2B5EF4-FFF2-40B4-BE49-F238E27FC236}">
                  <a16:creationId xmlns:a16="http://schemas.microsoft.com/office/drawing/2014/main" id="{8C0F070C-085A-053D-1C99-DB37EA278BA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7" name="TextBox 36">
              <a:extLst>
                <a:ext uri="{FF2B5EF4-FFF2-40B4-BE49-F238E27FC236}">
                  <a16:creationId xmlns:a16="http://schemas.microsoft.com/office/drawing/2014/main" id="{C382F36F-8073-0EF4-F270-16F449155D28}"/>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solidFill>
                    <a:schemeClr val="bg1"/>
                  </a:solidFill>
                </a:rPr>
                <a:t>1</a:t>
              </a:r>
            </a:p>
          </p:txBody>
        </p:sp>
      </p:grpSp>
      <p:grpSp>
        <p:nvGrpSpPr>
          <p:cNvPr id="38" name="Group 37">
            <a:extLst>
              <a:ext uri="{FF2B5EF4-FFF2-40B4-BE49-F238E27FC236}">
                <a16:creationId xmlns:a16="http://schemas.microsoft.com/office/drawing/2014/main" id="{38D71AB4-1AA7-6671-E682-C346843A492E}"/>
              </a:ext>
            </a:extLst>
          </p:cNvPr>
          <p:cNvGrpSpPr/>
          <p:nvPr/>
        </p:nvGrpSpPr>
        <p:grpSpPr>
          <a:xfrm>
            <a:off x="11123707" y="2549951"/>
            <a:ext cx="382545" cy="382543"/>
            <a:chOff x="14827583" y="1015606"/>
            <a:chExt cx="382545" cy="382543"/>
          </a:xfrm>
        </p:grpSpPr>
        <p:sp>
          <p:nvSpPr>
            <p:cNvPr id="39" name="Oval 38">
              <a:extLst>
                <a:ext uri="{FF2B5EF4-FFF2-40B4-BE49-F238E27FC236}">
                  <a16:creationId xmlns:a16="http://schemas.microsoft.com/office/drawing/2014/main" id="{69139F6E-BCFC-D7B5-06E2-F19C8B08570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40" name="TextBox 39">
              <a:extLst>
                <a:ext uri="{FF2B5EF4-FFF2-40B4-BE49-F238E27FC236}">
                  <a16:creationId xmlns:a16="http://schemas.microsoft.com/office/drawing/2014/main" id="{235D5F62-5630-F1F0-8D15-C73352F57049}"/>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2</a:t>
              </a:r>
              <a:endParaRPr lang="en-MX" sz="1350">
                <a:solidFill>
                  <a:schemeClr val="bg1"/>
                </a:solidFill>
              </a:endParaRPr>
            </a:p>
          </p:txBody>
        </p:sp>
      </p:grpSp>
      <p:grpSp>
        <p:nvGrpSpPr>
          <p:cNvPr id="41" name="Group 40">
            <a:extLst>
              <a:ext uri="{FF2B5EF4-FFF2-40B4-BE49-F238E27FC236}">
                <a16:creationId xmlns:a16="http://schemas.microsoft.com/office/drawing/2014/main" id="{0CB612CA-2744-DAB2-7D50-6E6F5B7CA750}"/>
              </a:ext>
            </a:extLst>
          </p:cNvPr>
          <p:cNvGrpSpPr/>
          <p:nvPr/>
        </p:nvGrpSpPr>
        <p:grpSpPr>
          <a:xfrm>
            <a:off x="9134689" y="5590033"/>
            <a:ext cx="382545" cy="382543"/>
            <a:chOff x="14827583" y="1015606"/>
            <a:chExt cx="382545" cy="382543"/>
          </a:xfrm>
        </p:grpSpPr>
        <p:sp>
          <p:nvSpPr>
            <p:cNvPr id="42" name="Oval 41">
              <a:extLst>
                <a:ext uri="{FF2B5EF4-FFF2-40B4-BE49-F238E27FC236}">
                  <a16:creationId xmlns:a16="http://schemas.microsoft.com/office/drawing/2014/main" id="{1E3759DB-9822-3841-489D-B0CD0582D859}"/>
                </a:ext>
              </a:extLst>
            </p:cNvPr>
            <p:cNvSpPr/>
            <p:nvPr/>
          </p:nvSpPr>
          <p:spPr>
            <a:xfrm>
              <a:off x="14827583" y="1015606"/>
              <a:ext cx="382543" cy="3825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sp>
          <p:nvSpPr>
            <p:cNvPr id="43" name="TextBox 42">
              <a:extLst>
                <a:ext uri="{FF2B5EF4-FFF2-40B4-BE49-F238E27FC236}">
                  <a16:creationId xmlns:a16="http://schemas.microsoft.com/office/drawing/2014/main" id="{DD029600-CDB6-0542-18CE-A8C7B8653B6D}"/>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t>3</a:t>
              </a:r>
              <a:endParaRPr lang="en-MX" sz="1350"/>
            </a:p>
          </p:txBody>
        </p:sp>
      </p:grpSp>
    </p:spTree>
    <p:extLst>
      <p:ext uri="{BB962C8B-B14F-4D97-AF65-F5344CB8AC3E}">
        <p14:creationId xmlns:p14="http://schemas.microsoft.com/office/powerpoint/2010/main" val="39291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069C97-0DA4-FEC7-C765-0E96CB7584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780" y="1228879"/>
            <a:ext cx="8088436" cy="4912703"/>
          </a:xfrm>
          <a:prstGeom prst="rect">
            <a:avLst/>
          </a:prstGeom>
        </p:spPr>
      </p:pic>
      <p:pic>
        <p:nvPicPr>
          <p:cNvPr id="8" name="Picture 7">
            <a:extLst>
              <a:ext uri="{FF2B5EF4-FFF2-40B4-BE49-F238E27FC236}">
                <a16:creationId xmlns:a16="http://schemas.microsoft.com/office/drawing/2014/main" id="{6AC6EB84-A799-A055-AD67-E36F40AF2FA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502862" y="1228880"/>
            <a:ext cx="9159792" cy="4912701"/>
          </a:xfrm>
          <a:prstGeom prst="rect">
            <a:avLst/>
          </a:prstGeom>
        </p:spPr>
      </p:pic>
      <p:sp>
        <p:nvSpPr>
          <p:cNvPr id="2" name="Title 1">
            <a:extLst>
              <a:ext uri="{FF2B5EF4-FFF2-40B4-BE49-F238E27FC236}">
                <a16:creationId xmlns:a16="http://schemas.microsoft.com/office/drawing/2014/main" id="{6F623BEE-AFAE-A84E-BBF8-5ED8A169E769}"/>
              </a:ext>
            </a:extLst>
          </p:cNvPr>
          <p:cNvSpPr>
            <a:spLocks noGrp="1"/>
          </p:cNvSpPr>
          <p:nvPr>
            <p:ph type="title"/>
          </p:nvPr>
        </p:nvSpPr>
        <p:spPr/>
        <p:txBody>
          <a:bodyPr/>
          <a:lstStyle/>
          <a:p>
            <a:r>
              <a:rPr lang="en-US"/>
              <a:t>Sensory Space</a:t>
            </a:r>
            <a:endParaRPr lang="en-MX"/>
          </a:p>
        </p:txBody>
      </p:sp>
      <p:sp>
        <p:nvSpPr>
          <p:cNvPr id="3" name="Slide Number Placeholder 2">
            <a:extLst>
              <a:ext uri="{FF2B5EF4-FFF2-40B4-BE49-F238E27FC236}">
                <a16:creationId xmlns:a16="http://schemas.microsoft.com/office/drawing/2014/main" id="{AC81C614-A7F3-3C69-BFF4-240D4DF72A58}"/>
              </a:ext>
            </a:extLst>
          </p:cNvPr>
          <p:cNvSpPr>
            <a:spLocks noGrp="1"/>
          </p:cNvSpPr>
          <p:nvPr>
            <p:ph type="sldNum" sz="quarter" idx="15"/>
          </p:nvPr>
        </p:nvSpPr>
        <p:spPr/>
        <p:txBody>
          <a:bodyPr/>
          <a:lstStyle/>
          <a:p>
            <a:fld id="{387AECDB-6C85-4FE3-9DAF-486A9B5BAE12}" type="slidenum">
              <a:rPr lang="en-GB" smtClean="0"/>
              <a:pPr/>
              <a:t>29</a:t>
            </a:fld>
            <a:endParaRPr lang="en-GB"/>
          </a:p>
        </p:txBody>
      </p:sp>
      <p:sp>
        <p:nvSpPr>
          <p:cNvPr id="4" name="Footer Placeholder 3">
            <a:extLst>
              <a:ext uri="{FF2B5EF4-FFF2-40B4-BE49-F238E27FC236}">
                <a16:creationId xmlns:a16="http://schemas.microsoft.com/office/drawing/2014/main" id="{617D5AF4-8A4F-5EAD-2BB7-B615EED40305}"/>
              </a:ext>
            </a:extLst>
          </p:cNvPr>
          <p:cNvSpPr>
            <a:spLocks noGrp="1"/>
          </p:cNvSpPr>
          <p:nvPr>
            <p:ph type="ftr" sz="quarter" idx="10"/>
          </p:nvPr>
        </p:nvSpPr>
        <p:spPr/>
        <p:txBody>
          <a:bodyPr/>
          <a:lstStyle/>
          <a:p>
            <a:r>
              <a:rPr lang="en-US" noProof="0"/>
              <a:t>Applications</a:t>
            </a:r>
          </a:p>
        </p:txBody>
      </p:sp>
      <p:sp>
        <p:nvSpPr>
          <p:cNvPr id="5" name="Text Placeholder 4">
            <a:extLst>
              <a:ext uri="{FF2B5EF4-FFF2-40B4-BE49-F238E27FC236}">
                <a16:creationId xmlns:a16="http://schemas.microsoft.com/office/drawing/2014/main" id="{568767D0-3C5F-A74D-A523-5B1599EF9E5E}"/>
              </a:ext>
            </a:extLst>
          </p:cNvPr>
          <p:cNvSpPr>
            <a:spLocks noGrp="1"/>
          </p:cNvSpPr>
          <p:nvPr>
            <p:ph type="body" sz="quarter" idx="13"/>
          </p:nvPr>
        </p:nvSpPr>
        <p:spPr/>
        <p:txBody>
          <a:bodyPr/>
          <a:lstStyle/>
          <a:p>
            <a:pPr marL="342900" indent="-342900">
              <a:lnSpc>
                <a:spcPts val="2025"/>
              </a:lnSpc>
              <a:buFont typeface="+mj-lt"/>
              <a:buAutoNum type="arabicPeriod"/>
            </a:pPr>
            <a:r>
              <a:rPr lang="en-US" sz="1350"/>
              <a:t>Analog interactive tools include whiteboard and paper table</a:t>
            </a:r>
          </a:p>
          <a:p>
            <a:pPr marL="342900" indent="-342900">
              <a:lnSpc>
                <a:spcPts val="2025"/>
              </a:lnSpc>
              <a:buFont typeface="+mj-lt"/>
              <a:buAutoNum type="arabicPeriod"/>
            </a:pPr>
            <a:endParaRPr lang="en-US" sz="1350"/>
          </a:p>
          <a:p>
            <a:pPr marL="342900" indent="-342900">
              <a:lnSpc>
                <a:spcPts val="2025"/>
              </a:lnSpc>
              <a:buFont typeface="+mj-lt"/>
              <a:buAutoNum type="arabicPeriod"/>
            </a:pPr>
            <a:endParaRPr lang="en-US"/>
          </a:p>
          <a:p>
            <a:pPr marL="342900" indent="-342900">
              <a:lnSpc>
                <a:spcPts val="2025"/>
              </a:lnSpc>
              <a:buFont typeface="+mj-lt"/>
              <a:buAutoNum type="arabicPeriod"/>
            </a:pPr>
            <a:r>
              <a:rPr lang="en-US" sz="1350"/>
              <a:t>Soft and low-to-the-floor furniture </a:t>
            </a:r>
            <a:br>
              <a:rPr lang="en-US" sz="1350"/>
            </a:br>
            <a:r>
              <a:rPr lang="en-US" sz="1350"/>
              <a:t>provides a safe environment for immersive learning</a:t>
            </a:r>
          </a:p>
          <a:p>
            <a:pPr marL="342900" indent="-342900">
              <a:lnSpc>
                <a:spcPts val="2025"/>
              </a:lnSpc>
              <a:buFont typeface="+mj-lt"/>
              <a:buAutoNum type="arabicPeriod"/>
            </a:pPr>
            <a:endParaRPr lang="en-US" sz="1350"/>
          </a:p>
          <a:p>
            <a:pPr marL="342900" indent="-342900">
              <a:lnSpc>
                <a:spcPts val="2025"/>
              </a:lnSpc>
              <a:buFont typeface="+mj-lt"/>
              <a:buAutoNum type="arabicPeriod"/>
            </a:pPr>
            <a:endParaRPr lang="en-US"/>
          </a:p>
          <a:p>
            <a:pPr>
              <a:lnSpc>
                <a:spcPts val="2025"/>
              </a:lnSpc>
            </a:pPr>
            <a:endParaRPr lang="en-US" sz="1350"/>
          </a:p>
        </p:txBody>
      </p:sp>
      <p:grpSp>
        <p:nvGrpSpPr>
          <p:cNvPr id="35" name="Group 34">
            <a:extLst>
              <a:ext uri="{FF2B5EF4-FFF2-40B4-BE49-F238E27FC236}">
                <a16:creationId xmlns:a16="http://schemas.microsoft.com/office/drawing/2014/main" id="{71F9401A-069D-A08A-CAEA-1F76AAEF0D8B}"/>
              </a:ext>
            </a:extLst>
          </p:cNvPr>
          <p:cNvGrpSpPr/>
          <p:nvPr/>
        </p:nvGrpSpPr>
        <p:grpSpPr>
          <a:xfrm>
            <a:off x="1484869" y="2103802"/>
            <a:ext cx="382545" cy="382543"/>
            <a:chOff x="14827583" y="1015606"/>
            <a:chExt cx="382545" cy="382543"/>
          </a:xfrm>
        </p:grpSpPr>
        <p:sp>
          <p:nvSpPr>
            <p:cNvPr id="36" name="Oval 35">
              <a:extLst>
                <a:ext uri="{FF2B5EF4-FFF2-40B4-BE49-F238E27FC236}">
                  <a16:creationId xmlns:a16="http://schemas.microsoft.com/office/drawing/2014/main" id="{8C0F070C-085A-053D-1C99-DB37EA278BA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7" name="TextBox 36">
              <a:extLst>
                <a:ext uri="{FF2B5EF4-FFF2-40B4-BE49-F238E27FC236}">
                  <a16:creationId xmlns:a16="http://schemas.microsoft.com/office/drawing/2014/main" id="{C382F36F-8073-0EF4-F270-16F449155D28}"/>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solidFill>
                    <a:schemeClr val="bg1"/>
                  </a:solidFill>
                </a:rPr>
                <a:t>1</a:t>
              </a:r>
            </a:p>
          </p:txBody>
        </p:sp>
      </p:grpSp>
      <p:grpSp>
        <p:nvGrpSpPr>
          <p:cNvPr id="41" name="Group 40">
            <a:extLst>
              <a:ext uri="{FF2B5EF4-FFF2-40B4-BE49-F238E27FC236}">
                <a16:creationId xmlns:a16="http://schemas.microsoft.com/office/drawing/2014/main" id="{0CB612CA-2744-DAB2-7D50-6E6F5B7CA750}"/>
              </a:ext>
            </a:extLst>
          </p:cNvPr>
          <p:cNvGrpSpPr/>
          <p:nvPr/>
        </p:nvGrpSpPr>
        <p:grpSpPr>
          <a:xfrm>
            <a:off x="3373969" y="5070104"/>
            <a:ext cx="382545" cy="382543"/>
            <a:chOff x="14827583" y="1015606"/>
            <a:chExt cx="382545" cy="382543"/>
          </a:xfrm>
        </p:grpSpPr>
        <p:sp>
          <p:nvSpPr>
            <p:cNvPr id="42" name="Oval 41">
              <a:extLst>
                <a:ext uri="{FF2B5EF4-FFF2-40B4-BE49-F238E27FC236}">
                  <a16:creationId xmlns:a16="http://schemas.microsoft.com/office/drawing/2014/main" id="{1E3759DB-9822-3841-489D-B0CD0582D859}"/>
                </a:ext>
              </a:extLst>
            </p:cNvPr>
            <p:cNvSpPr/>
            <p:nvPr/>
          </p:nvSpPr>
          <p:spPr>
            <a:xfrm>
              <a:off x="14827583" y="1015606"/>
              <a:ext cx="382543" cy="3825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sp>
          <p:nvSpPr>
            <p:cNvPr id="43" name="TextBox 42">
              <a:extLst>
                <a:ext uri="{FF2B5EF4-FFF2-40B4-BE49-F238E27FC236}">
                  <a16:creationId xmlns:a16="http://schemas.microsoft.com/office/drawing/2014/main" id="{DD029600-CDB6-0542-18CE-A8C7B8653B6D}"/>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t>2</a:t>
              </a:r>
              <a:endParaRPr lang="en-MX" sz="1350"/>
            </a:p>
          </p:txBody>
        </p:sp>
      </p:grpSp>
      <p:grpSp>
        <p:nvGrpSpPr>
          <p:cNvPr id="12" name="Group 11">
            <a:extLst>
              <a:ext uri="{FF2B5EF4-FFF2-40B4-BE49-F238E27FC236}">
                <a16:creationId xmlns:a16="http://schemas.microsoft.com/office/drawing/2014/main" id="{41B98F1E-41DF-442D-1F63-E539CB493635}"/>
              </a:ext>
            </a:extLst>
          </p:cNvPr>
          <p:cNvGrpSpPr/>
          <p:nvPr/>
        </p:nvGrpSpPr>
        <p:grpSpPr>
          <a:xfrm>
            <a:off x="12008650" y="4982708"/>
            <a:ext cx="382545" cy="382543"/>
            <a:chOff x="14827583" y="1015606"/>
            <a:chExt cx="382545" cy="382543"/>
          </a:xfrm>
        </p:grpSpPr>
        <p:sp>
          <p:nvSpPr>
            <p:cNvPr id="13" name="Oval 12">
              <a:extLst>
                <a:ext uri="{FF2B5EF4-FFF2-40B4-BE49-F238E27FC236}">
                  <a16:creationId xmlns:a16="http://schemas.microsoft.com/office/drawing/2014/main" id="{85533419-A481-9CCA-1C16-DAF156BFCF28}"/>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14" name="TextBox 13">
              <a:extLst>
                <a:ext uri="{FF2B5EF4-FFF2-40B4-BE49-F238E27FC236}">
                  <a16:creationId xmlns:a16="http://schemas.microsoft.com/office/drawing/2014/main" id="{D0A416EF-AA17-E7AB-7CA0-48AA8818E757}"/>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2</a:t>
              </a:r>
              <a:endParaRPr lang="en-MX" sz="1350">
                <a:solidFill>
                  <a:schemeClr val="bg1"/>
                </a:solidFill>
              </a:endParaRPr>
            </a:p>
          </p:txBody>
        </p:sp>
      </p:grpSp>
    </p:spTree>
    <p:extLst>
      <p:ext uri="{BB962C8B-B14F-4D97-AF65-F5344CB8AC3E}">
        <p14:creationId xmlns:p14="http://schemas.microsoft.com/office/powerpoint/2010/main" val="318827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56E0-F4A8-2D4F-AC57-D08E9EA4ED91}"/>
              </a:ext>
            </a:extLst>
          </p:cNvPr>
          <p:cNvSpPr>
            <a:spLocks noGrp="1"/>
          </p:cNvSpPr>
          <p:nvPr>
            <p:ph type="title"/>
          </p:nvPr>
        </p:nvSpPr>
        <p:spPr>
          <a:xfrm>
            <a:off x="8298649" y="6992177"/>
            <a:ext cx="7189002" cy="2393123"/>
          </a:xfrm>
        </p:spPr>
        <p:txBody>
          <a:bodyPr/>
          <a:lstStyle/>
          <a:p>
            <a:r>
              <a:rPr lang="en-US"/>
              <a:t>Learning environments need to be reimagined to support immersive learning experiences.</a:t>
            </a:r>
          </a:p>
        </p:txBody>
      </p:sp>
      <p:sp>
        <p:nvSpPr>
          <p:cNvPr id="6" name="Slide Number Placeholder 5">
            <a:extLst>
              <a:ext uri="{FF2B5EF4-FFF2-40B4-BE49-F238E27FC236}">
                <a16:creationId xmlns:a16="http://schemas.microsoft.com/office/drawing/2014/main" id="{9D0A34A7-CD82-EC4F-B779-88F8B8997A01}"/>
              </a:ext>
            </a:extLst>
          </p:cNvPr>
          <p:cNvSpPr>
            <a:spLocks noGrp="1"/>
          </p:cNvSpPr>
          <p:nvPr>
            <p:ph type="sldNum" sz="quarter" idx="38"/>
          </p:nvPr>
        </p:nvSpPr>
        <p:spPr/>
        <p:txBody>
          <a:bodyPr/>
          <a:lstStyle/>
          <a:p>
            <a:fld id="{387AECDB-6C85-4FE3-9DAF-486A9B5BAE12}" type="slidenum">
              <a:rPr lang="en-GB" smtClean="0"/>
              <a:pPr/>
              <a:t>3</a:t>
            </a:fld>
            <a:endParaRPr lang="en-GB"/>
          </a:p>
        </p:txBody>
      </p:sp>
      <p:pic>
        <p:nvPicPr>
          <p:cNvPr id="7" name="Picture 4">
            <a:extLst>
              <a:ext uri="{FF2B5EF4-FFF2-40B4-BE49-F238E27FC236}">
                <a16:creationId xmlns:a16="http://schemas.microsoft.com/office/drawing/2014/main" id="{B490F17B-DD37-3695-5866-92C8162F9CF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1988" y="630082"/>
            <a:ext cx="7021512" cy="875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84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6B627F47-C047-549F-D9E3-E72C58D9CC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0011" y="896503"/>
            <a:ext cx="12066339" cy="5673357"/>
          </a:xfrm>
          <a:prstGeom prst="rect">
            <a:avLst/>
          </a:prstGeom>
        </p:spPr>
      </p:pic>
      <p:sp>
        <p:nvSpPr>
          <p:cNvPr id="3" name="Slide Number Placeholder 2">
            <a:extLst>
              <a:ext uri="{FF2B5EF4-FFF2-40B4-BE49-F238E27FC236}">
                <a16:creationId xmlns:a16="http://schemas.microsoft.com/office/drawing/2014/main" id="{AC81C614-A7F3-3C69-BFF4-240D4DF72A58}"/>
              </a:ext>
            </a:extLst>
          </p:cNvPr>
          <p:cNvSpPr>
            <a:spLocks noGrp="1"/>
          </p:cNvSpPr>
          <p:nvPr>
            <p:ph type="sldNum" sz="quarter" idx="15"/>
          </p:nvPr>
        </p:nvSpPr>
        <p:spPr/>
        <p:txBody>
          <a:bodyPr/>
          <a:lstStyle/>
          <a:p>
            <a:fld id="{387AECDB-6C85-4FE3-9DAF-486A9B5BAE12}" type="slidenum">
              <a:rPr lang="en-GB" smtClean="0"/>
              <a:pPr/>
              <a:t>30</a:t>
            </a:fld>
            <a:endParaRPr lang="en-GB"/>
          </a:p>
        </p:txBody>
      </p:sp>
      <p:sp>
        <p:nvSpPr>
          <p:cNvPr id="4" name="Footer Placeholder 3">
            <a:extLst>
              <a:ext uri="{FF2B5EF4-FFF2-40B4-BE49-F238E27FC236}">
                <a16:creationId xmlns:a16="http://schemas.microsoft.com/office/drawing/2014/main" id="{617D5AF4-8A4F-5EAD-2BB7-B615EED40305}"/>
              </a:ext>
            </a:extLst>
          </p:cNvPr>
          <p:cNvSpPr>
            <a:spLocks noGrp="1"/>
          </p:cNvSpPr>
          <p:nvPr>
            <p:ph type="ftr" sz="quarter" idx="10"/>
          </p:nvPr>
        </p:nvSpPr>
        <p:spPr/>
        <p:txBody>
          <a:bodyPr/>
          <a:lstStyle/>
          <a:p>
            <a:r>
              <a:rPr lang="en-US" noProof="0"/>
              <a:t>Applications</a:t>
            </a:r>
          </a:p>
        </p:txBody>
      </p:sp>
      <p:sp>
        <p:nvSpPr>
          <p:cNvPr id="5" name="Text Placeholder 4">
            <a:extLst>
              <a:ext uri="{FF2B5EF4-FFF2-40B4-BE49-F238E27FC236}">
                <a16:creationId xmlns:a16="http://schemas.microsoft.com/office/drawing/2014/main" id="{568767D0-3C5F-A74D-A523-5B1599EF9E5E}"/>
              </a:ext>
            </a:extLst>
          </p:cNvPr>
          <p:cNvSpPr>
            <a:spLocks noGrp="1"/>
          </p:cNvSpPr>
          <p:nvPr>
            <p:ph type="body" sz="quarter" idx="13"/>
          </p:nvPr>
        </p:nvSpPr>
        <p:spPr/>
        <p:txBody>
          <a:bodyPr/>
          <a:lstStyle/>
          <a:p>
            <a:pPr marL="342900" indent="-342900">
              <a:lnSpc>
                <a:spcPts val="2025"/>
              </a:lnSpc>
              <a:buFont typeface="+mj-lt"/>
              <a:buAutoNum type="arabicPeriod"/>
            </a:pPr>
            <a:r>
              <a:rPr lang="en-US" sz="1350" dirty="0"/>
              <a:t>Stable, rotating seating supports the posture and movement of immersive experiences</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dirty="0"/>
          </a:p>
          <a:p>
            <a:pPr marL="342900" indent="-342900">
              <a:lnSpc>
                <a:spcPts val="2025"/>
              </a:lnSpc>
              <a:buFont typeface="+mj-lt"/>
              <a:buAutoNum type="arabicPeriod"/>
            </a:pPr>
            <a:r>
              <a:rPr lang="en-US" sz="1350" dirty="0"/>
              <a:t>Monitor syncs with VR equipment </a:t>
            </a:r>
            <a:br>
              <a:rPr lang="en-US" sz="1350" dirty="0"/>
            </a:br>
            <a:r>
              <a:rPr lang="en-US" sz="1350" dirty="0"/>
              <a:t>to support social learning</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sz="1350" dirty="0"/>
          </a:p>
          <a:p>
            <a:pPr marL="342900" indent="-342900">
              <a:lnSpc>
                <a:spcPts val="2025"/>
              </a:lnSpc>
              <a:buFont typeface="+mj-lt"/>
              <a:buAutoNum type="arabicPeriod"/>
            </a:pPr>
            <a:r>
              <a:rPr lang="en-US" sz="1350" dirty="0"/>
              <a:t>Flexible furniture with tiered seating supports active learning as students create their own immersive experiences</a:t>
            </a:r>
          </a:p>
          <a:p>
            <a:pPr marL="342900" indent="-342900">
              <a:lnSpc>
                <a:spcPts val="2025"/>
              </a:lnSpc>
              <a:buFont typeface="+mj-lt"/>
              <a:buAutoNum type="arabicPeriod"/>
            </a:pPr>
            <a:endParaRPr lang="en-US" sz="1350" dirty="0"/>
          </a:p>
          <a:p>
            <a:pPr>
              <a:lnSpc>
                <a:spcPts val="2025"/>
              </a:lnSpc>
            </a:pPr>
            <a:endParaRPr lang="en-US" sz="1350" dirty="0"/>
          </a:p>
        </p:txBody>
      </p:sp>
      <p:sp>
        <p:nvSpPr>
          <p:cNvPr id="2" name="Title 1">
            <a:extLst>
              <a:ext uri="{FF2B5EF4-FFF2-40B4-BE49-F238E27FC236}">
                <a16:creationId xmlns:a16="http://schemas.microsoft.com/office/drawing/2014/main" id="{6F623BEE-AFAE-A84E-BBF8-5ED8A169E769}"/>
              </a:ext>
            </a:extLst>
          </p:cNvPr>
          <p:cNvSpPr>
            <a:spLocks noGrp="1"/>
          </p:cNvSpPr>
          <p:nvPr>
            <p:ph type="title"/>
          </p:nvPr>
        </p:nvSpPr>
        <p:spPr/>
        <p:txBody>
          <a:bodyPr/>
          <a:lstStyle/>
          <a:p>
            <a:r>
              <a:rPr lang="en-US"/>
              <a:t>XR Computer Lab</a:t>
            </a:r>
            <a:endParaRPr lang="en-MX"/>
          </a:p>
        </p:txBody>
      </p:sp>
      <p:grpSp>
        <p:nvGrpSpPr>
          <p:cNvPr id="35" name="Group 34">
            <a:extLst>
              <a:ext uri="{FF2B5EF4-FFF2-40B4-BE49-F238E27FC236}">
                <a16:creationId xmlns:a16="http://schemas.microsoft.com/office/drawing/2014/main" id="{71F9401A-069D-A08A-CAEA-1F76AAEF0D8B}"/>
              </a:ext>
            </a:extLst>
          </p:cNvPr>
          <p:cNvGrpSpPr/>
          <p:nvPr/>
        </p:nvGrpSpPr>
        <p:grpSpPr>
          <a:xfrm>
            <a:off x="5955269" y="5906654"/>
            <a:ext cx="382545" cy="382543"/>
            <a:chOff x="14827583" y="1015606"/>
            <a:chExt cx="382545" cy="382543"/>
          </a:xfrm>
        </p:grpSpPr>
        <p:sp>
          <p:nvSpPr>
            <p:cNvPr id="36" name="Oval 35">
              <a:extLst>
                <a:ext uri="{FF2B5EF4-FFF2-40B4-BE49-F238E27FC236}">
                  <a16:creationId xmlns:a16="http://schemas.microsoft.com/office/drawing/2014/main" id="{8C0F070C-085A-053D-1C99-DB37EA278BA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37" name="TextBox 36">
              <a:extLst>
                <a:ext uri="{FF2B5EF4-FFF2-40B4-BE49-F238E27FC236}">
                  <a16:creationId xmlns:a16="http://schemas.microsoft.com/office/drawing/2014/main" id="{C382F36F-8073-0EF4-F270-16F449155D28}"/>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solidFill>
                    <a:schemeClr val="bg1"/>
                  </a:solidFill>
                </a:rPr>
                <a:t>1</a:t>
              </a:r>
            </a:p>
          </p:txBody>
        </p:sp>
      </p:grpSp>
      <p:grpSp>
        <p:nvGrpSpPr>
          <p:cNvPr id="38" name="Group 37">
            <a:extLst>
              <a:ext uri="{FF2B5EF4-FFF2-40B4-BE49-F238E27FC236}">
                <a16:creationId xmlns:a16="http://schemas.microsoft.com/office/drawing/2014/main" id="{38D71AB4-1AA7-6671-E682-C346843A492E}"/>
              </a:ext>
            </a:extLst>
          </p:cNvPr>
          <p:cNvGrpSpPr/>
          <p:nvPr/>
        </p:nvGrpSpPr>
        <p:grpSpPr>
          <a:xfrm>
            <a:off x="11744093" y="1499090"/>
            <a:ext cx="382545" cy="382543"/>
            <a:chOff x="14827583" y="1015606"/>
            <a:chExt cx="382545" cy="382543"/>
          </a:xfrm>
        </p:grpSpPr>
        <p:sp>
          <p:nvSpPr>
            <p:cNvPr id="39" name="Oval 38">
              <a:extLst>
                <a:ext uri="{FF2B5EF4-FFF2-40B4-BE49-F238E27FC236}">
                  <a16:creationId xmlns:a16="http://schemas.microsoft.com/office/drawing/2014/main" id="{69139F6E-BCFC-D7B5-06E2-F19C8B08570C}"/>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40" name="TextBox 39">
              <a:extLst>
                <a:ext uri="{FF2B5EF4-FFF2-40B4-BE49-F238E27FC236}">
                  <a16:creationId xmlns:a16="http://schemas.microsoft.com/office/drawing/2014/main" id="{235D5F62-5630-F1F0-8D15-C73352F57049}"/>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2</a:t>
              </a:r>
              <a:endParaRPr lang="en-MX" sz="1350">
                <a:solidFill>
                  <a:schemeClr val="bg1"/>
                </a:solidFill>
              </a:endParaRPr>
            </a:p>
          </p:txBody>
        </p:sp>
      </p:grpSp>
      <p:grpSp>
        <p:nvGrpSpPr>
          <p:cNvPr id="41" name="Group 40">
            <a:extLst>
              <a:ext uri="{FF2B5EF4-FFF2-40B4-BE49-F238E27FC236}">
                <a16:creationId xmlns:a16="http://schemas.microsoft.com/office/drawing/2014/main" id="{0CB612CA-2744-DAB2-7D50-6E6F5B7CA750}"/>
              </a:ext>
            </a:extLst>
          </p:cNvPr>
          <p:cNvGrpSpPr/>
          <p:nvPr/>
        </p:nvGrpSpPr>
        <p:grpSpPr>
          <a:xfrm>
            <a:off x="13046289" y="5102353"/>
            <a:ext cx="382545" cy="382543"/>
            <a:chOff x="14827583" y="1015606"/>
            <a:chExt cx="382545" cy="382543"/>
          </a:xfrm>
        </p:grpSpPr>
        <p:sp>
          <p:nvSpPr>
            <p:cNvPr id="42" name="Oval 41">
              <a:extLst>
                <a:ext uri="{FF2B5EF4-FFF2-40B4-BE49-F238E27FC236}">
                  <a16:creationId xmlns:a16="http://schemas.microsoft.com/office/drawing/2014/main" id="{1E3759DB-9822-3841-489D-B0CD0582D859}"/>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43" name="TextBox 42">
              <a:extLst>
                <a:ext uri="{FF2B5EF4-FFF2-40B4-BE49-F238E27FC236}">
                  <a16:creationId xmlns:a16="http://schemas.microsoft.com/office/drawing/2014/main" id="{DD029600-CDB6-0542-18CE-A8C7B8653B6D}"/>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3</a:t>
              </a:r>
              <a:endParaRPr lang="en-MX" sz="1350">
                <a:solidFill>
                  <a:schemeClr val="bg1"/>
                </a:solidFill>
              </a:endParaRPr>
            </a:p>
          </p:txBody>
        </p:sp>
      </p:grpSp>
    </p:spTree>
    <p:extLst>
      <p:ext uri="{BB962C8B-B14F-4D97-AF65-F5344CB8AC3E}">
        <p14:creationId xmlns:p14="http://schemas.microsoft.com/office/powerpoint/2010/main" val="670736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A picture containing floor, indoor, furniture&#10;&#10;Description automatically generated">
            <a:extLst>
              <a:ext uri="{FF2B5EF4-FFF2-40B4-BE49-F238E27FC236}">
                <a16:creationId xmlns:a16="http://schemas.microsoft.com/office/drawing/2014/main" id="{D5D2E24F-C5DF-DB05-23F5-94F8622828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96575" y="723900"/>
            <a:ext cx="12541825" cy="6032500"/>
          </a:xfrm>
          <a:prstGeom prst="rect">
            <a:avLst/>
          </a:prstGeom>
        </p:spPr>
      </p:pic>
      <p:sp>
        <p:nvSpPr>
          <p:cNvPr id="3" name="Slide Number Placeholder 2">
            <a:extLst>
              <a:ext uri="{FF2B5EF4-FFF2-40B4-BE49-F238E27FC236}">
                <a16:creationId xmlns:a16="http://schemas.microsoft.com/office/drawing/2014/main" id="{AC81C614-A7F3-3C69-BFF4-240D4DF72A58}"/>
              </a:ext>
            </a:extLst>
          </p:cNvPr>
          <p:cNvSpPr>
            <a:spLocks noGrp="1"/>
          </p:cNvSpPr>
          <p:nvPr>
            <p:ph type="sldNum" sz="quarter" idx="15"/>
          </p:nvPr>
        </p:nvSpPr>
        <p:spPr/>
        <p:txBody>
          <a:bodyPr/>
          <a:lstStyle/>
          <a:p>
            <a:fld id="{387AECDB-6C85-4FE3-9DAF-486A9B5BAE12}" type="slidenum">
              <a:rPr lang="en-GB" smtClean="0"/>
              <a:pPr/>
              <a:t>31</a:t>
            </a:fld>
            <a:endParaRPr lang="en-GB"/>
          </a:p>
        </p:txBody>
      </p:sp>
      <p:sp>
        <p:nvSpPr>
          <p:cNvPr id="4" name="Footer Placeholder 3">
            <a:extLst>
              <a:ext uri="{FF2B5EF4-FFF2-40B4-BE49-F238E27FC236}">
                <a16:creationId xmlns:a16="http://schemas.microsoft.com/office/drawing/2014/main" id="{617D5AF4-8A4F-5EAD-2BB7-B615EED40305}"/>
              </a:ext>
            </a:extLst>
          </p:cNvPr>
          <p:cNvSpPr>
            <a:spLocks noGrp="1"/>
          </p:cNvSpPr>
          <p:nvPr>
            <p:ph type="ftr" sz="quarter" idx="10"/>
          </p:nvPr>
        </p:nvSpPr>
        <p:spPr/>
        <p:txBody>
          <a:bodyPr/>
          <a:lstStyle/>
          <a:p>
            <a:r>
              <a:rPr lang="en-US" noProof="0"/>
              <a:t>Applications</a:t>
            </a:r>
          </a:p>
        </p:txBody>
      </p:sp>
      <p:sp>
        <p:nvSpPr>
          <p:cNvPr id="5" name="Text Placeholder 4">
            <a:extLst>
              <a:ext uri="{FF2B5EF4-FFF2-40B4-BE49-F238E27FC236}">
                <a16:creationId xmlns:a16="http://schemas.microsoft.com/office/drawing/2014/main" id="{568767D0-3C5F-A74D-A523-5B1599EF9E5E}"/>
              </a:ext>
            </a:extLst>
          </p:cNvPr>
          <p:cNvSpPr>
            <a:spLocks noGrp="1"/>
          </p:cNvSpPr>
          <p:nvPr>
            <p:ph type="body" sz="quarter" idx="13"/>
          </p:nvPr>
        </p:nvSpPr>
        <p:spPr/>
        <p:txBody>
          <a:bodyPr/>
          <a:lstStyle/>
          <a:p>
            <a:pPr marL="342900" indent="-342900">
              <a:lnSpc>
                <a:spcPts val="2025"/>
              </a:lnSpc>
              <a:buFont typeface="+mj-lt"/>
              <a:buAutoNum type="arabicPeriod"/>
            </a:pPr>
            <a:r>
              <a:rPr lang="en-US" sz="1350" dirty="0"/>
              <a:t>Projection on walls supports </a:t>
            </a:r>
            <a:br>
              <a:rPr lang="en-US" sz="1350" dirty="0"/>
            </a:br>
            <a:r>
              <a:rPr lang="en-US" sz="1350" dirty="0"/>
              <a:t>immersive experiences without</a:t>
            </a:r>
            <a:br>
              <a:rPr lang="en-US" sz="1350" dirty="0"/>
            </a:br>
            <a:r>
              <a:rPr lang="en-US" sz="1350" dirty="0"/>
              <a:t>requiring individual headsets</a:t>
            </a:r>
          </a:p>
          <a:p>
            <a:pPr marL="342900" indent="-342900">
              <a:lnSpc>
                <a:spcPts val="2025"/>
              </a:lnSpc>
              <a:buFont typeface="+mj-lt"/>
              <a:buAutoNum type="arabicPeriod"/>
            </a:pPr>
            <a:endParaRPr lang="en-US" sz="1350" dirty="0"/>
          </a:p>
          <a:p>
            <a:pPr marL="342900" indent="-342900">
              <a:lnSpc>
                <a:spcPts val="2025"/>
              </a:lnSpc>
              <a:buFont typeface="+mj-lt"/>
              <a:buAutoNum type="arabicPeriod"/>
            </a:pPr>
            <a:endParaRPr lang="en-US" dirty="0"/>
          </a:p>
          <a:p>
            <a:pPr marL="342900" indent="-342900">
              <a:lnSpc>
                <a:spcPts val="2025"/>
              </a:lnSpc>
              <a:buFont typeface="+mj-lt"/>
              <a:buAutoNum type="arabicPeriod"/>
            </a:pPr>
            <a:r>
              <a:rPr lang="en-US" sz="1350" dirty="0"/>
              <a:t>Self-contained pod can be relocated </a:t>
            </a:r>
            <a:br>
              <a:rPr lang="en-US" sz="1350" dirty="0"/>
            </a:br>
            <a:r>
              <a:rPr lang="en-US" sz="1350" dirty="0"/>
              <a:t>and repurposed as needed</a:t>
            </a:r>
          </a:p>
          <a:p>
            <a:pPr marL="342900" indent="-342900">
              <a:lnSpc>
                <a:spcPts val="2025"/>
              </a:lnSpc>
              <a:buFont typeface="+mj-lt"/>
              <a:buAutoNum type="arabicPeriod"/>
            </a:pPr>
            <a:endParaRPr lang="en-US" sz="1350" dirty="0"/>
          </a:p>
        </p:txBody>
      </p:sp>
      <p:sp>
        <p:nvSpPr>
          <p:cNvPr id="2" name="Title 1">
            <a:extLst>
              <a:ext uri="{FF2B5EF4-FFF2-40B4-BE49-F238E27FC236}">
                <a16:creationId xmlns:a16="http://schemas.microsoft.com/office/drawing/2014/main" id="{6F623BEE-AFAE-A84E-BBF8-5ED8A169E769}"/>
              </a:ext>
            </a:extLst>
          </p:cNvPr>
          <p:cNvSpPr>
            <a:spLocks noGrp="1"/>
          </p:cNvSpPr>
          <p:nvPr>
            <p:ph type="title"/>
          </p:nvPr>
        </p:nvSpPr>
        <p:spPr/>
        <p:txBody>
          <a:bodyPr/>
          <a:lstStyle/>
          <a:p>
            <a:r>
              <a:rPr lang="en-US"/>
              <a:t>Small Immersion Pod</a:t>
            </a:r>
            <a:endParaRPr lang="en-MX"/>
          </a:p>
        </p:txBody>
      </p:sp>
      <p:grpSp>
        <p:nvGrpSpPr>
          <p:cNvPr id="35" name="Group 34">
            <a:extLst>
              <a:ext uri="{FF2B5EF4-FFF2-40B4-BE49-F238E27FC236}">
                <a16:creationId xmlns:a16="http://schemas.microsoft.com/office/drawing/2014/main" id="{71F9401A-069D-A08A-CAEA-1F76AAEF0D8B}"/>
              </a:ext>
            </a:extLst>
          </p:cNvPr>
          <p:cNvGrpSpPr/>
          <p:nvPr/>
        </p:nvGrpSpPr>
        <p:grpSpPr>
          <a:xfrm>
            <a:off x="9308069" y="2167774"/>
            <a:ext cx="382545" cy="382543"/>
            <a:chOff x="14827583" y="1015606"/>
            <a:chExt cx="382545" cy="382543"/>
          </a:xfrm>
        </p:grpSpPr>
        <p:sp>
          <p:nvSpPr>
            <p:cNvPr id="36" name="Oval 35">
              <a:extLst>
                <a:ext uri="{FF2B5EF4-FFF2-40B4-BE49-F238E27FC236}">
                  <a16:creationId xmlns:a16="http://schemas.microsoft.com/office/drawing/2014/main" id="{8C0F070C-085A-053D-1C99-DB37EA278BAC}"/>
                </a:ext>
              </a:extLst>
            </p:cNvPr>
            <p:cNvSpPr/>
            <p:nvPr/>
          </p:nvSpPr>
          <p:spPr>
            <a:xfrm>
              <a:off x="14827583" y="1015606"/>
              <a:ext cx="382543" cy="3825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sp>
          <p:nvSpPr>
            <p:cNvPr id="37" name="TextBox 36">
              <a:extLst>
                <a:ext uri="{FF2B5EF4-FFF2-40B4-BE49-F238E27FC236}">
                  <a16:creationId xmlns:a16="http://schemas.microsoft.com/office/drawing/2014/main" id="{C382F36F-8073-0EF4-F270-16F449155D28}"/>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t>1</a:t>
              </a:r>
            </a:p>
          </p:txBody>
        </p:sp>
      </p:grpSp>
      <p:grpSp>
        <p:nvGrpSpPr>
          <p:cNvPr id="38" name="Group 37">
            <a:extLst>
              <a:ext uri="{FF2B5EF4-FFF2-40B4-BE49-F238E27FC236}">
                <a16:creationId xmlns:a16="http://schemas.microsoft.com/office/drawing/2014/main" id="{38D71AB4-1AA7-6671-E682-C346843A492E}"/>
              </a:ext>
            </a:extLst>
          </p:cNvPr>
          <p:cNvGrpSpPr/>
          <p:nvPr/>
        </p:nvGrpSpPr>
        <p:grpSpPr>
          <a:xfrm>
            <a:off x="11500253" y="6101570"/>
            <a:ext cx="382545" cy="382543"/>
            <a:chOff x="14827583" y="1015606"/>
            <a:chExt cx="382545" cy="382543"/>
          </a:xfrm>
        </p:grpSpPr>
        <p:sp>
          <p:nvSpPr>
            <p:cNvPr id="39" name="Oval 38">
              <a:extLst>
                <a:ext uri="{FF2B5EF4-FFF2-40B4-BE49-F238E27FC236}">
                  <a16:creationId xmlns:a16="http://schemas.microsoft.com/office/drawing/2014/main" id="{69139F6E-BCFC-D7B5-06E2-F19C8B08570C}"/>
                </a:ext>
              </a:extLst>
            </p:cNvPr>
            <p:cNvSpPr/>
            <p:nvPr/>
          </p:nvSpPr>
          <p:spPr>
            <a:xfrm>
              <a:off x="14827583" y="1015606"/>
              <a:ext cx="382543" cy="3825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sp>
          <p:nvSpPr>
            <p:cNvPr id="40" name="TextBox 39">
              <a:extLst>
                <a:ext uri="{FF2B5EF4-FFF2-40B4-BE49-F238E27FC236}">
                  <a16:creationId xmlns:a16="http://schemas.microsoft.com/office/drawing/2014/main" id="{235D5F62-5630-F1F0-8D15-C73352F57049}"/>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t>2</a:t>
              </a:r>
              <a:endParaRPr lang="en-MX" sz="1350"/>
            </a:p>
          </p:txBody>
        </p:sp>
      </p:grpSp>
    </p:spTree>
    <p:extLst>
      <p:ext uri="{BB962C8B-B14F-4D97-AF65-F5344CB8AC3E}">
        <p14:creationId xmlns:p14="http://schemas.microsoft.com/office/powerpoint/2010/main" val="306611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55C28F9-A90F-B502-A789-A51C667C0880}"/>
              </a:ext>
            </a:extLst>
          </p:cNvPr>
          <p:cNvSpPr>
            <a:spLocks noGrp="1"/>
          </p:cNvSpPr>
          <p:nvPr>
            <p:ph type="title"/>
          </p:nvPr>
        </p:nvSpPr>
        <p:spPr/>
        <p:txBody>
          <a:bodyPr/>
          <a:lstStyle/>
          <a:p>
            <a:r>
              <a:rPr lang="en-US" dirty="0"/>
              <a:t>Large Multipurpose Immersion Cave</a:t>
            </a:r>
          </a:p>
        </p:txBody>
      </p:sp>
      <p:sp>
        <p:nvSpPr>
          <p:cNvPr id="3" name="Slide Number Placeholder 2">
            <a:extLst>
              <a:ext uri="{FF2B5EF4-FFF2-40B4-BE49-F238E27FC236}">
                <a16:creationId xmlns:a16="http://schemas.microsoft.com/office/drawing/2014/main" id="{E0FAF6DE-2885-2690-213A-C81336A44732}"/>
              </a:ext>
            </a:extLst>
          </p:cNvPr>
          <p:cNvSpPr>
            <a:spLocks noGrp="1"/>
          </p:cNvSpPr>
          <p:nvPr>
            <p:ph type="sldNum" sz="quarter" idx="15"/>
          </p:nvPr>
        </p:nvSpPr>
        <p:spPr/>
        <p:txBody>
          <a:bodyPr/>
          <a:lstStyle/>
          <a:p>
            <a:fld id="{387AECDB-6C85-4FE3-9DAF-486A9B5BAE12}" type="slidenum">
              <a:rPr lang="en-GB" smtClean="0"/>
              <a:pPr/>
              <a:t>32</a:t>
            </a:fld>
            <a:endParaRPr lang="en-GB"/>
          </a:p>
        </p:txBody>
      </p:sp>
      <p:sp>
        <p:nvSpPr>
          <p:cNvPr id="5" name="Footer Placeholder 4">
            <a:extLst>
              <a:ext uri="{FF2B5EF4-FFF2-40B4-BE49-F238E27FC236}">
                <a16:creationId xmlns:a16="http://schemas.microsoft.com/office/drawing/2014/main" id="{65FA86EF-D90E-1BB9-05B9-8B8AC4544A84}"/>
              </a:ext>
            </a:extLst>
          </p:cNvPr>
          <p:cNvSpPr>
            <a:spLocks noGrp="1"/>
          </p:cNvSpPr>
          <p:nvPr>
            <p:ph type="ftr" sz="quarter" idx="10"/>
          </p:nvPr>
        </p:nvSpPr>
        <p:spPr/>
        <p:txBody>
          <a:bodyPr/>
          <a:lstStyle/>
          <a:p>
            <a:r>
              <a:rPr lang="en-US" noProof="0"/>
              <a:t>Applications</a:t>
            </a:r>
          </a:p>
          <a:p>
            <a:endParaRPr lang="en-US" noProof="0"/>
          </a:p>
        </p:txBody>
      </p:sp>
      <p:sp>
        <p:nvSpPr>
          <p:cNvPr id="23" name="Text Placeholder 22">
            <a:extLst>
              <a:ext uri="{FF2B5EF4-FFF2-40B4-BE49-F238E27FC236}">
                <a16:creationId xmlns:a16="http://schemas.microsoft.com/office/drawing/2014/main" id="{B56C8198-FF58-D9F8-3CAF-0CE477733E9E}"/>
              </a:ext>
            </a:extLst>
          </p:cNvPr>
          <p:cNvSpPr>
            <a:spLocks noGrp="1"/>
          </p:cNvSpPr>
          <p:nvPr>
            <p:ph type="body" sz="quarter" idx="13"/>
          </p:nvPr>
        </p:nvSpPr>
        <p:spPr/>
        <p:txBody>
          <a:bodyPr/>
          <a:lstStyle/>
          <a:p>
            <a:pPr marL="342900" indent="-342900">
              <a:buFont typeface="+mj-lt"/>
              <a:buAutoNum type="arabicPeriod"/>
            </a:pPr>
            <a:r>
              <a:rPr lang="en-US" dirty="0">
                <a:sym typeface="Arial"/>
              </a:rPr>
              <a:t>Projection on walls supports </a:t>
            </a:r>
            <a:br>
              <a:rPr lang="en-US" dirty="0">
                <a:sym typeface="Arial"/>
              </a:rPr>
            </a:br>
            <a:r>
              <a:rPr lang="en-US" dirty="0">
                <a:sym typeface="Arial"/>
              </a:rPr>
              <a:t>immersive experiences without </a:t>
            </a:r>
            <a:br>
              <a:rPr lang="en-US" dirty="0">
                <a:sym typeface="Arial"/>
              </a:rPr>
            </a:br>
            <a:r>
              <a:rPr lang="en-US" dirty="0">
                <a:sym typeface="Arial"/>
              </a:rPr>
              <a:t>requiring individual headsets</a:t>
            </a:r>
          </a:p>
          <a:p>
            <a:pPr marL="342900" indent="-342900">
              <a:buFont typeface="+mj-lt"/>
              <a:buAutoNum type="arabicPeriod"/>
            </a:pPr>
            <a:endParaRPr lang="en-US" dirty="0">
              <a:sym typeface="Arial"/>
            </a:endParaRPr>
          </a:p>
          <a:p>
            <a:pPr marL="342900" indent="-342900">
              <a:buFont typeface="+mj-lt"/>
              <a:buAutoNum type="arabicPeriod"/>
            </a:pPr>
            <a:endParaRPr lang="en-US" dirty="0">
              <a:sym typeface="Arial"/>
            </a:endParaRPr>
          </a:p>
          <a:p>
            <a:pPr marL="342900" indent="-342900">
              <a:buFont typeface="+mj-lt"/>
              <a:buAutoNum type="arabicPeriod"/>
            </a:pPr>
            <a:r>
              <a:rPr lang="en-US" dirty="0">
                <a:sym typeface="Arial"/>
              </a:rPr>
              <a:t>Soft, backless stools provide seating without obstructing sightlines</a:t>
            </a:r>
          </a:p>
        </p:txBody>
      </p:sp>
      <p:pic>
        <p:nvPicPr>
          <p:cNvPr id="2" name="Picture 1">
            <a:extLst>
              <a:ext uri="{FF2B5EF4-FFF2-40B4-BE49-F238E27FC236}">
                <a16:creationId xmlns:a16="http://schemas.microsoft.com/office/drawing/2014/main" id="{CFA205D1-A3D1-287E-EF51-173ADE9201F0}"/>
              </a:ext>
            </a:extLst>
          </p:cNvPr>
          <p:cNvPicPr>
            <a:picLocks noChangeAspect="1"/>
          </p:cNvPicPr>
          <p:nvPr/>
        </p:nvPicPr>
        <p:blipFill>
          <a:blip r:embed="rId3"/>
          <a:srcRect/>
          <a:stretch/>
        </p:blipFill>
        <p:spPr>
          <a:xfrm>
            <a:off x="662796" y="965171"/>
            <a:ext cx="12317282" cy="5881106"/>
          </a:xfrm>
          <a:prstGeom prst="rect">
            <a:avLst/>
          </a:prstGeom>
        </p:spPr>
      </p:pic>
      <p:pic>
        <p:nvPicPr>
          <p:cNvPr id="8" name="Picture 7">
            <a:extLst>
              <a:ext uri="{FF2B5EF4-FFF2-40B4-BE49-F238E27FC236}">
                <a16:creationId xmlns:a16="http://schemas.microsoft.com/office/drawing/2014/main" id="{B9D2C2AE-9F84-5AC2-178A-E7CA35BEAE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179902" y="965171"/>
            <a:ext cx="3821189" cy="1825016"/>
          </a:xfrm>
          <a:prstGeom prst="rect">
            <a:avLst/>
          </a:prstGeom>
        </p:spPr>
      </p:pic>
      <p:pic>
        <p:nvPicPr>
          <p:cNvPr id="9" name="Picture 8">
            <a:extLst>
              <a:ext uri="{FF2B5EF4-FFF2-40B4-BE49-F238E27FC236}">
                <a16:creationId xmlns:a16="http://schemas.microsoft.com/office/drawing/2014/main" id="{72229C85-915D-6F50-D6DF-86890F22D15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177273" y="5021261"/>
            <a:ext cx="3821189" cy="1825016"/>
          </a:xfrm>
          <a:prstGeom prst="rect">
            <a:avLst/>
          </a:prstGeom>
        </p:spPr>
      </p:pic>
      <p:pic>
        <p:nvPicPr>
          <p:cNvPr id="10" name="Picture 9">
            <a:extLst>
              <a:ext uri="{FF2B5EF4-FFF2-40B4-BE49-F238E27FC236}">
                <a16:creationId xmlns:a16="http://schemas.microsoft.com/office/drawing/2014/main" id="{50673986-974B-3E13-9E4C-21F0E6A4594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179902" y="2993216"/>
            <a:ext cx="3821189" cy="1825016"/>
          </a:xfrm>
          <a:prstGeom prst="rect">
            <a:avLst/>
          </a:prstGeom>
        </p:spPr>
      </p:pic>
      <p:grpSp>
        <p:nvGrpSpPr>
          <p:cNvPr id="11" name="Group 10">
            <a:extLst>
              <a:ext uri="{FF2B5EF4-FFF2-40B4-BE49-F238E27FC236}">
                <a16:creationId xmlns:a16="http://schemas.microsoft.com/office/drawing/2014/main" id="{9B0C213C-1A3C-414F-48A8-7FCC165BB8AA}"/>
              </a:ext>
            </a:extLst>
          </p:cNvPr>
          <p:cNvGrpSpPr/>
          <p:nvPr/>
        </p:nvGrpSpPr>
        <p:grpSpPr>
          <a:xfrm>
            <a:off x="6630164" y="2801944"/>
            <a:ext cx="382545" cy="382543"/>
            <a:chOff x="14827583" y="1015606"/>
            <a:chExt cx="382545" cy="382543"/>
          </a:xfrm>
        </p:grpSpPr>
        <p:sp>
          <p:nvSpPr>
            <p:cNvPr id="12" name="Oval 11">
              <a:extLst>
                <a:ext uri="{FF2B5EF4-FFF2-40B4-BE49-F238E27FC236}">
                  <a16:creationId xmlns:a16="http://schemas.microsoft.com/office/drawing/2014/main" id="{C2C58DFE-0A96-23ED-9971-21E3F305ADBA}"/>
                </a:ext>
              </a:extLst>
            </p:cNvPr>
            <p:cNvSpPr/>
            <p:nvPr/>
          </p:nvSpPr>
          <p:spPr>
            <a:xfrm>
              <a:off x="14827583" y="1015606"/>
              <a:ext cx="382543" cy="3825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sp>
          <p:nvSpPr>
            <p:cNvPr id="13" name="TextBox 12">
              <a:extLst>
                <a:ext uri="{FF2B5EF4-FFF2-40B4-BE49-F238E27FC236}">
                  <a16:creationId xmlns:a16="http://schemas.microsoft.com/office/drawing/2014/main" id="{FF7E5FB2-4C83-2F8B-DF83-B1CF4B841D13}"/>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MX" sz="1350"/>
                <a:t>1</a:t>
              </a:r>
            </a:p>
          </p:txBody>
        </p:sp>
      </p:grpSp>
      <p:grpSp>
        <p:nvGrpSpPr>
          <p:cNvPr id="17" name="Group 16">
            <a:extLst>
              <a:ext uri="{FF2B5EF4-FFF2-40B4-BE49-F238E27FC236}">
                <a16:creationId xmlns:a16="http://schemas.microsoft.com/office/drawing/2014/main" id="{482EEE69-8E64-341F-5973-6C4C9C4D9318}"/>
              </a:ext>
            </a:extLst>
          </p:cNvPr>
          <p:cNvGrpSpPr/>
          <p:nvPr/>
        </p:nvGrpSpPr>
        <p:grpSpPr>
          <a:xfrm>
            <a:off x="7641016" y="6035190"/>
            <a:ext cx="382545" cy="382543"/>
            <a:chOff x="14827583" y="1015606"/>
            <a:chExt cx="382545" cy="382543"/>
          </a:xfrm>
        </p:grpSpPr>
        <p:sp>
          <p:nvSpPr>
            <p:cNvPr id="18" name="Oval 17">
              <a:extLst>
                <a:ext uri="{FF2B5EF4-FFF2-40B4-BE49-F238E27FC236}">
                  <a16:creationId xmlns:a16="http://schemas.microsoft.com/office/drawing/2014/main" id="{2F776A7B-E305-C0B9-4354-4806B9905B90}"/>
                </a:ext>
              </a:extLst>
            </p:cNvPr>
            <p:cNvSpPr/>
            <p:nvPr/>
          </p:nvSpPr>
          <p:spPr>
            <a:xfrm>
              <a:off x="14827583" y="1015606"/>
              <a:ext cx="382543" cy="3825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bg1"/>
                </a:solidFill>
              </a:endParaRPr>
            </a:p>
          </p:txBody>
        </p:sp>
        <p:sp>
          <p:nvSpPr>
            <p:cNvPr id="19" name="TextBox 18">
              <a:extLst>
                <a:ext uri="{FF2B5EF4-FFF2-40B4-BE49-F238E27FC236}">
                  <a16:creationId xmlns:a16="http://schemas.microsoft.com/office/drawing/2014/main" id="{FDF86629-24C1-BCAC-3FE5-7D42FF457CBE}"/>
                </a:ext>
              </a:extLst>
            </p:cNvPr>
            <p:cNvSpPr txBox="1"/>
            <p:nvPr/>
          </p:nvSpPr>
          <p:spPr>
            <a:xfrm>
              <a:off x="14827584" y="1103004"/>
              <a:ext cx="382544" cy="207749"/>
            </a:xfrm>
            <a:prstGeom prst="rect">
              <a:avLst/>
            </a:prstGeom>
            <a:noFill/>
            <a:ln>
              <a:noFill/>
            </a:ln>
          </p:spPr>
          <p:txBody>
            <a:bodyPr wrap="square" lIns="0" tIns="0" rIns="0" bIns="0" rtlCol="0" anchor="ctr">
              <a:spAutoFit/>
            </a:bodyPr>
            <a:lstStyle/>
            <a:p>
              <a:pPr algn="ctr"/>
              <a:r>
                <a:rPr lang="en-US" sz="1350">
                  <a:solidFill>
                    <a:schemeClr val="bg1"/>
                  </a:solidFill>
                </a:rPr>
                <a:t>2</a:t>
              </a:r>
              <a:endParaRPr lang="en-MX" sz="1350">
                <a:solidFill>
                  <a:schemeClr val="bg1"/>
                </a:solidFill>
              </a:endParaRPr>
            </a:p>
          </p:txBody>
        </p:sp>
      </p:grpSp>
    </p:spTree>
    <p:extLst>
      <p:ext uri="{BB962C8B-B14F-4D97-AF65-F5344CB8AC3E}">
        <p14:creationId xmlns:p14="http://schemas.microsoft.com/office/powerpoint/2010/main" val="378397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E1BC95-F81C-4DB2-0D0C-7876B17E0E4A}"/>
              </a:ext>
            </a:extLst>
          </p:cNvPr>
          <p:cNvSpPr>
            <a:spLocks noGrp="1"/>
          </p:cNvSpPr>
          <p:nvPr>
            <p:ph type="body" sz="quarter" idx="12"/>
          </p:nvPr>
        </p:nvSpPr>
        <p:spPr/>
        <p:txBody>
          <a:bodyPr/>
          <a:lstStyle/>
          <a:p>
            <a:r>
              <a:rPr lang="en-US" noProof="0"/>
              <a:t>Let us show you how.</a:t>
            </a:r>
            <a:br>
              <a:rPr lang="en-US" noProof="0"/>
            </a:br>
            <a:endParaRPr lang="en-US" noProof="0"/>
          </a:p>
        </p:txBody>
      </p:sp>
      <p:sp>
        <p:nvSpPr>
          <p:cNvPr id="6" name="Title 5">
            <a:extLst>
              <a:ext uri="{FF2B5EF4-FFF2-40B4-BE49-F238E27FC236}">
                <a16:creationId xmlns:a16="http://schemas.microsoft.com/office/drawing/2014/main" id="{74B89F62-2F96-1EDF-75F4-B2E8869E9FA5}"/>
              </a:ext>
            </a:extLst>
          </p:cNvPr>
          <p:cNvSpPr>
            <a:spLocks noGrp="1"/>
          </p:cNvSpPr>
          <p:nvPr>
            <p:ph type="title"/>
          </p:nvPr>
        </p:nvSpPr>
        <p:spPr/>
        <p:txBody>
          <a:bodyPr/>
          <a:lstStyle/>
          <a:p>
            <a:r>
              <a:rPr lang="en-US" noProof="0"/>
              <a:t>Better is possible.</a:t>
            </a:r>
          </a:p>
        </p:txBody>
      </p:sp>
    </p:spTree>
    <p:extLst>
      <p:ext uri="{BB962C8B-B14F-4D97-AF65-F5344CB8AC3E}">
        <p14:creationId xmlns:p14="http://schemas.microsoft.com/office/powerpoint/2010/main" val="141859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2EB11854-44FD-BE0A-9CD4-057E829A590B}"/>
              </a:ext>
            </a:extLst>
          </p:cNvPr>
          <p:cNvSpPr>
            <a:spLocks noGrp="1"/>
          </p:cNvSpPr>
          <p:nvPr>
            <p:ph type="title"/>
          </p:nvPr>
        </p:nvSpPr>
        <p:spPr>
          <a:xfrm>
            <a:off x="667265" y="4652516"/>
            <a:ext cx="5294857" cy="3513222"/>
          </a:xfrm>
        </p:spPr>
        <p:txBody>
          <a:bodyPr/>
          <a:lstStyle/>
          <a:p>
            <a:r>
              <a:rPr lang="en-US"/>
              <a:t>We’re Here </a:t>
            </a:r>
            <a:br>
              <a:rPr lang="en-US"/>
            </a:br>
            <a:r>
              <a:rPr lang="en-US"/>
              <a:t>to Help</a:t>
            </a:r>
            <a:endParaRPr lang="en-US" noProof="0"/>
          </a:p>
        </p:txBody>
      </p:sp>
      <p:sp>
        <p:nvSpPr>
          <p:cNvPr id="5" name="Slide Number Placeholder 4">
            <a:extLst>
              <a:ext uri="{FF2B5EF4-FFF2-40B4-BE49-F238E27FC236}">
                <a16:creationId xmlns:a16="http://schemas.microsoft.com/office/drawing/2014/main" id="{5ED70006-BF82-7C99-E8BD-0A28B0643006}"/>
              </a:ext>
            </a:extLst>
          </p:cNvPr>
          <p:cNvSpPr>
            <a:spLocks noGrp="1"/>
          </p:cNvSpPr>
          <p:nvPr>
            <p:ph type="sldNum" sz="quarter" idx="34"/>
          </p:nvPr>
        </p:nvSpPr>
        <p:spPr/>
        <p:txBody>
          <a:bodyPr/>
          <a:lstStyle/>
          <a:p>
            <a:fld id="{387AECDB-6C85-4FE3-9DAF-486A9B5BAE12}" type="slidenum">
              <a:rPr lang="en-GB" smtClean="0"/>
              <a:pPr/>
              <a:t>34</a:t>
            </a:fld>
            <a:endParaRPr lang="en-GB"/>
          </a:p>
        </p:txBody>
      </p:sp>
      <p:sp>
        <p:nvSpPr>
          <p:cNvPr id="24" name="Text Placeholder 24">
            <a:extLst>
              <a:ext uri="{FF2B5EF4-FFF2-40B4-BE49-F238E27FC236}">
                <a16:creationId xmlns:a16="http://schemas.microsoft.com/office/drawing/2014/main" id="{26195152-D191-C14E-94E2-95C54BBAE94E}"/>
              </a:ext>
            </a:extLst>
          </p:cNvPr>
          <p:cNvSpPr>
            <a:spLocks noGrp="1"/>
          </p:cNvSpPr>
          <p:nvPr/>
        </p:nvSpPr>
        <p:spPr>
          <a:xfrm>
            <a:off x="8076158" y="2161972"/>
            <a:ext cx="3031553"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Research and insights</a:t>
            </a:r>
          </a:p>
        </p:txBody>
      </p:sp>
      <p:sp>
        <p:nvSpPr>
          <p:cNvPr id="25" name="Text Placeholder 23">
            <a:extLst>
              <a:ext uri="{FF2B5EF4-FFF2-40B4-BE49-F238E27FC236}">
                <a16:creationId xmlns:a16="http://schemas.microsoft.com/office/drawing/2014/main" id="{C02D0F38-DAEE-1542-B2BF-104B98367B00}"/>
              </a:ext>
            </a:extLst>
          </p:cNvPr>
          <p:cNvSpPr>
            <a:spLocks noGrp="1"/>
          </p:cNvSpPr>
          <p:nvPr/>
        </p:nvSpPr>
        <p:spPr>
          <a:xfrm>
            <a:off x="8076158" y="1620383"/>
            <a:ext cx="3031553" cy="541589"/>
          </a:xfrm>
          <a:prstGeom prst="rect">
            <a:avLst/>
          </a:prstGeom>
        </p:spPr>
        <p:txBody>
          <a:bodyPr vert="horz" lIns="0" tIns="0" rIns="0" bIns="0" rtlCol="0" anchor="t" anchorCtr="0">
            <a:noAutofit/>
          </a:bodyPr>
          <a:lstStyle>
            <a:lvl1pPr marL="0" indent="0" algn="l"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dirty="0"/>
              <a:t>Learn</a:t>
            </a:r>
            <a:endParaRPr lang="en-MX"/>
          </a:p>
        </p:txBody>
      </p:sp>
      <p:sp>
        <p:nvSpPr>
          <p:cNvPr id="26" name="Text Placeholder 35">
            <a:extLst>
              <a:ext uri="{FF2B5EF4-FFF2-40B4-BE49-F238E27FC236}">
                <a16:creationId xmlns:a16="http://schemas.microsoft.com/office/drawing/2014/main" id="{F1ED7C22-8E66-7042-8A3F-3197B02B0A37}"/>
              </a:ext>
            </a:extLst>
          </p:cNvPr>
          <p:cNvSpPr>
            <a:spLocks noGrp="1"/>
          </p:cNvSpPr>
          <p:nvPr/>
        </p:nvSpPr>
        <p:spPr>
          <a:xfrm>
            <a:off x="7105393" y="1620383"/>
            <a:ext cx="692591" cy="541589"/>
          </a:xfrm>
          <a:prstGeom prst="rect">
            <a:avLst/>
          </a:prstGeom>
        </p:spPr>
        <p:txBody>
          <a:bodyPr vert="horz" lIns="0" tIns="0" rIns="0" bIns="0" rtlCol="0" anchor="t" anchorCtr="0">
            <a:noAutofit/>
          </a:bodyPr>
          <a:lstStyle>
            <a:lvl1pPr marL="0" indent="0" algn="r"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MX"/>
              <a:t>01</a:t>
            </a:r>
          </a:p>
        </p:txBody>
      </p:sp>
      <p:sp>
        <p:nvSpPr>
          <p:cNvPr id="36" name="Text Placeholder 24">
            <a:extLst>
              <a:ext uri="{FF2B5EF4-FFF2-40B4-BE49-F238E27FC236}">
                <a16:creationId xmlns:a16="http://schemas.microsoft.com/office/drawing/2014/main" id="{73511BDE-F633-3A29-7CF4-2FCE8FADEE9F}"/>
              </a:ext>
            </a:extLst>
          </p:cNvPr>
          <p:cNvSpPr>
            <a:spLocks noGrp="1"/>
          </p:cNvSpPr>
          <p:nvPr/>
        </p:nvSpPr>
        <p:spPr>
          <a:xfrm>
            <a:off x="8076158" y="3944364"/>
            <a:ext cx="3031553"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See and experience spaces</a:t>
            </a:r>
          </a:p>
        </p:txBody>
      </p:sp>
      <p:sp>
        <p:nvSpPr>
          <p:cNvPr id="37" name="Text Placeholder 23">
            <a:extLst>
              <a:ext uri="{FF2B5EF4-FFF2-40B4-BE49-F238E27FC236}">
                <a16:creationId xmlns:a16="http://schemas.microsoft.com/office/drawing/2014/main" id="{7AEDB8F0-BE4B-F677-E3EA-2506B1B1F0E5}"/>
              </a:ext>
            </a:extLst>
          </p:cNvPr>
          <p:cNvSpPr>
            <a:spLocks noGrp="1"/>
          </p:cNvSpPr>
          <p:nvPr/>
        </p:nvSpPr>
        <p:spPr>
          <a:xfrm>
            <a:off x="8076158" y="3402775"/>
            <a:ext cx="3031553" cy="541589"/>
          </a:xfrm>
          <a:prstGeom prst="rect">
            <a:avLst/>
          </a:prstGeom>
        </p:spPr>
        <p:txBody>
          <a:bodyPr vert="horz" lIns="0" tIns="0" rIns="0" bIns="0" rtlCol="0" anchor="t" anchorCtr="0">
            <a:noAutofit/>
          </a:bodyPr>
          <a:lstStyle>
            <a:lvl1pPr marL="0" indent="0" algn="l"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dirty="0"/>
              <a:t>Be Inspired</a:t>
            </a:r>
            <a:endParaRPr lang="en-MX"/>
          </a:p>
        </p:txBody>
      </p:sp>
      <p:sp>
        <p:nvSpPr>
          <p:cNvPr id="38" name="Text Placeholder 35">
            <a:extLst>
              <a:ext uri="{FF2B5EF4-FFF2-40B4-BE49-F238E27FC236}">
                <a16:creationId xmlns:a16="http://schemas.microsoft.com/office/drawing/2014/main" id="{AA16E927-AB3E-E1D6-0EFC-79EB433712E9}"/>
              </a:ext>
            </a:extLst>
          </p:cNvPr>
          <p:cNvSpPr>
            <a:spLocks noGrp="1"/>
          </p:cNvSpPr>
          <p:nvPr/>
        </p:nvSpPr>
        <p:spPr>
          <a:xfrm>
            <a:off x="7105393" y="3402775"/>
            <a:ext cx="692591" cy="541589"/>
          </a:xfrm>
          <a:prstGeom prst="rect">
            <a:avLst/>
          </a:prstGeom>
        </p:spPr>
        <p:txBody>
          <a:bodyPr vert="horz" lIns="0" tIns="0" rIns="0" bIns="0" rtlCol="0" anchor="t" anchorCtr="0">
            <a:noAutofit/>
          </a:bodyPr>
          <a:lstStyle>
            <a:lvl1pPr marL="0" indent="0" algn="r"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MX"/>
              <a:t>0</a:t>
            </a:r>
            <a:r>
              <a:rPr lang="en-US"/>
              <a:t>2</a:t>
            </a:r>
            <a:endParaRPr lang="en-MX"/>
          </a:p>
        </p:txBody>
      </p:sp>
      <p:sp>
        <p:nvSpPr>
          <p:cNvPr id="42" name="Text Placeholder 24">
            <a:extLst>
              <a:ext uri="{FF2B5EF4-FFF2-40B4-BE49-F238E27FC236}">
                <a16:creationId xmlns:a16="http://schemas.microsoft.com/office/drawing/2014/main" id="{06044577-5C12-45B6-568D-1D249F223491}"/>
              </a:ext>
            </a:extLst>
          </p:cNvPr>
          <p:cNvSpPr>
            <a:spLocks noGrp="1"/>
          </p:cNvSpPr>
          <p:nvPr/>
        </p:nvSpPr>
        <p:spPr>
          <a:xfrm>
            <a:off x="8076158" y="5726756"/>
            <a:ext cx="3031553"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Workshops and </a:t>
            </a:r>
            <a:br>
              <a:rPr lang="en-US"/>
            </a:br>
            <a:r>
              <a:rPr lang="en-US"/>
              <a:t>consulting engagements</a:t>
            </a:r>
          </a:p>
        </p:txBody>
      </p:sp>
      <p:sp>
        <p:nvSpPr>
          <p:cNvPr id="43" name="Text Placeholder 23">
            <a:extLst>
              <a:ext uri="{FF2B5EF4-FFF2-40B4-BE49-F238E27FC236}">
                <a16:creationId xmlns:a16="http://schemas.microsoft.com/office/drawing/2014/main" id="{894B41C8-36C4-2F9D-B9D4-DFA90AB026C9}"/>
              </a:ext>
            </a:extLst>
          </p:cNvPr>
          <p:cNvSpPr>
            <a:spLocks noGrp="1"/>
          </p:cNvSpPr>
          <p:nvPr/>
        </p:nvSpPr>
        <p:spPr>
          <a:xfrm>
            <a:off x="8076158" y="5185167"/>
            <a:ext cx="3031553" cy="541589"/>
          </a:xfrm>
          <a:prstGeom prst="rect">
            <a:avLst/>
          </a:prstGeom>
        </p:spPr>
        <p:txBody>
          <a:bodyPr vert="horz" lIns="0" tIns="0" rIns="0" bIns="0" rtlCol="0" anchor="t" anchorCtr="0">
            <a:noAutofit/>
          </a:bodyPr>
          <a:lstStyle>
            <a:lvl1pPr marL="0" indent="0" algn="l"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Discover</a:t>
            </a:r>
            <a:endParaRPr lang="en-MX"/>
          </a:p>
        </p:txBody>
      </p:sp>
      <p:sp>
        <p:nvSpPr>
          <p:cNvPr id="44" name="Text Placeholder 35">
            <a:extLst>
              <a:ext uri="{FF2B5EF4-FFF2-40B4-BE49-F238E27FC236}">
                <a16:creationId xmlns:a16="http://schemas.microsoft.com/office/drawing/2014/main" id="{BC1F5D32-9551-C78E-EA34-DDDE5E07901E}"/>
              </a:ext>
            </a:extLst>
          </p:cNvPr>
          <p:cNvSpPr>
            <a:spLocks noGrp="1"/>
          </p:cNvSpPr>
          <p:nvPr/>
        </p:nvSpPr>
        <p:spPr>
          <a:xfrm>
            <a:off x="7105393" y="5185167"/>
            <a:ext cx="692591" cy="541589"/>
          </a:xfrm>
          <a:prstGeom prst="rect">
            <a:avLst/>
          </a:prstGeom>
        </p:spPr>
        <p:txBody>
          <a:bodyPr vert="horz" lIns="0" tIns="0" rIns="0" bIns="0" rtlCol="0" anchor="t" anchorCtr="0">
            <a:noAutofit/>
          </a:bodyPr>
          <a:lstStyle>
            <a:lvl1pPr marL="0" indent="0" algn="r"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MX"/>
              <a:t>0</a:t>
            </a:r>
            <a:r>
              <a:rPr lang="en-US"/>
              <a:t>3</a:t>
            </a:r>
            <a:endParaRPr lang="en-MX"/>
          </a:p>
        </p:txBody>
      </p:sp>
      <p:sp>
        <p:nvSpPr>
          <p:cNvPr id="45" name="Text Placeholder 24">
            <a:extLst>
              <a:ext uri="{FF2B5EF4-FFF2-40B4-BE49-F238E27FC236}">
                <a16:creationId xmlns:a16="http://schemas.microsoft.com/office/drawing/2014/main" id="{48B6887E-A890-B02B-F6F1-B08ECEBD85B9}"/>
              </a:ext>
            </a:extLst>
          </p:cNvPr>
          <p:cNvSpPr>
            <a:spLocks noGrp="1"/>
          </p:cNvSpPr>
          <p:nvPr/>
        </p:nvSpPr>
        <p:spPr>
          <a:xfrm>
            <a:off x="8076158" y="7509148"/>
            <a:ext cx="3031553"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Solutions for your organization</a:t>
            </a:r>
          </a:p>
        </p:txBody>
      </p:sp>
      <p:sp>
        <p:nvSpPr>
          <p:cNvPr id="46" name="Text Placeholder 23">
            <a:extLst>
              <a:ext uri="{FF2B5EF4-FFF2-40B4-BE49-F238E27FC236}">
                <a16:creationId xmlns:a16="http://schemas.microsoft.com/office/drawing/2014/main" id="{C4053000-9913-28C3-0DAF-95525116E828}"/>
              </a:ext>
            </a:extLst>
          </p:cNvPr>
          <p:cNvSpPr>
            <a:spLocks noGrp="1"/>
          </p:cNvSpPr>
          <p:nvPr/>
        </p:nvSpPr>
        <p:spPr>
          <a:xfrm>
            <a:off x="8076158" y="6967559"/>
            <a:ext cx="3031553" cy="541589"/>
          </a:xfrm>
          <a:prstGeom prst="rect">
            <a:avLst/>
          </a:prstGeom>
        </p:spPr>
        <p:txBody>
          <a:bodyPr vert="horz" lIns="0" tIns="0" rIns="0" bIns="0" rtlCol="0" anchor="t" anchorCtr="0">
            <a:noAutofit/>
          </a:bodyPr>
          <a:lstStyle>
            <a:lvl1pPr marL="0" indent="0" algn="l"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Create</a:t>
            </a:r>
            <a:endParaRPr lang="en-MX"/>
          </a:p>
        </p:txBody>
      </p:sp>
      <p:sp>
        <p:nvSpPr>
          <p:cNvPr id="47" name="Text Placeholder 35">
            <a:extLst>
              <a:ext uri="{FF2B5EF4-FFF2-40B4-BE49-F238E27FC236}">
                <a16:creationId xmlns:a16="http://schemas.microsoft.com/office/drawing/2014/main" id="{94AAA28D-1CDE-FD32-AE3F-BE87C1B9133B}"/>
              </a:ext>
            </a:extLst>
          </p:cNvPr>
          <p:cNvSpPr>
            <a:spLocks noGrp="1"/>
          </p:cNvSpPr>
          <p:nvPr/>
        </p:nvSpPr>
        <p:spPr>
          <a:xfrm>
            <a:off x="7105393" y="6967559"/>
            <a:ext cx="692591" cy="541589"/>
          </a:xfrm>
          <a:prstGeom prst="rect">
            <a:avLst/>
          </a:prstGeom>
        </p:spPr>
        <p:txBody>
          <a:bodyPr vert="horz" lIns="0" tIns="0" rIns="0" bIns="0" rtlCol="0" anchor="t" anchorCtr="0">
            <a:noAutofit/>
          </a:bodyPr>
          <a:lstStyle>
            <a:lvl1pPr marL="0" indent="0" algn="r"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MX"/>
              <a:t>0</a:t>
            </a:r>
            <a:r>
              <a:rPr lang="en-US"/>
              <a:t>4</a:t>
            </a:r>
            <a:endParaRPr lang="en-MX"/>
          </a:p>
        </p:txBody>
      </p:sp>
      <p:sp>
        <p:nvSpPr>
          <p:cNvPr id="48" name="Rectangle 47">
            <a:extLst>
              <a:ext uri="{FF2B5EF4-FFF2-40B4-BE49-F238E27FC236}">
                <a16:creationId xmlns:a16="http://schemas.microsoft.com/office/drawing/2014/main" id="{25AC4AFA-9F30-C83B-54BE-FEB897CC639B}"/>
              </a:ext>
            </a:extLst>
          </p:cNvPr>
          <p:cNvSpPr/>
          <p:nvPr/>
        </p:nvSpPr>
        <p:spPr>
          <a:xfrm>
            <a:off x="12157024" y="0"/>
            <a:ext cx="5729340"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6">
            <a:extLst>
              <a:ext uri="{FF2B5EF4-FFF2-40B4-BE49-F238E27FC236}">
                <a16:creationId xmlns:a16="http://schemas.microsoft.com/office/drawing/2014/main" id="{95804E31-22CA-DFAF-D4FB-7EB02DD55324}"/>
              </a:ext>
            </a:extLst>
          </p:cNvPr>
          <p:cNvSpPr>
            <a:spLocks noGrp="1"/>
          </p:cNvSpPr>
          <p:nvPr>
            <p:ph type="body" sz="quarter" idx="33"/>
          </p:nvPr>
        </p:nvSpPr>
        <p:spPr>
          <a:xfrm>
            <a:off x="13076888" y="3486774"/>
            <a:ext cx="4142210" cy="3084851"/>
          </a:xfrm>
        </p:spPr>
        <p:txBody>
          <a:bodyPr/>
          <a:lstStyle/>
          <a:p>
            <a:r>
              <a:rPr lang="en-US" noProof="0" dirty="0">
                <a:solidFill>
                  <a:schemeClr val="accent2"/>
                </a:solidFill>
              </a:rPr>
              <a:t>Sign up for a virtual tour featuring emerging learning spaces, including immersive learning experiences</a:t>
            </a:r>
          </a:p>
          <a:p>
            <a:r>
              <a:rPr lang="en-US" noProof="0" dirty="0">
                <a:solidFill>
                  <a:schemeClr val="accent2"/>
                </a:solidFill>
              </a:rPr>
              <a:t>Explore new applications for </a:t>
            </a:r>
            <a:br>
              <a:rPr lang="en-US" noProof="0" dirty="0">
                <a:solidFill>
                  <a:schemeClr val="accent2"/>
                </a:solidFill>
              </a:rPr>
            </a:br>
            <a:r>
              <a:rPr lang="en-US" noProof="0" dirty="0">
                <a:solidFill>
                  <a:schemeClr val="accent2"/>
                </a:solidFill>
              </a:rPr>
              <a:t>your learning and work spaces</a:t>
            </a:r>
          </a:p>
          <a:p>
            <a:r>
              <a:rPr lang="en-US" noProof="0" dirty="0">
                <a:solidFill>
                  <a:schemeClr val="accent2"/>
                </a:solidFill>
              </a:rPr>
              <a:t>Engage in a workshop to discover new needs</a:t>
            </a:r>
          </a:p>
          <a:p>
            <a:endParaRPr lang="en-US" noProof="0" dirty="0">
              <a:solidFill>
                <a:schemeClr val="accent2"/>
              </a:solidFill>
            </a:endParaRPr>
          </a:p>
        </p:txBody>
      </p:sp>
      <p:sp>
        <p:nvSpPr>
          <p:cNvPr id="50" name="Text Placeholder 23">
            <a:extLst>
              <a:ext uri="{FF2B5EF4-FFF2-40B4-BE49-F238E27FC236}">
                <a16:creationId xmlns:a16="http://schemas.microsoft.com/office/drawing/2014/main" id="{2A6A0811-700A-1752-8CC7-EC3751E0A948}"/>
              </a:ext>
            </a:extLst>
          </p:cNvPr>
          <p:cNvSpPr>
            <a:spLocks noGrp="1"/>
          </p:cNvSpPr>
          <p:nvPr/>
        </p:nvSpPr>
        <p:spPr>
          <a:xfrm>
            <a:off x="13076888" y="2801379"/>
            <a:ext cx="3031553" cy="541589"/>
          </a:xfrm>
          <a:prstGeom prst="rect">
            <a:avLst/>
          </a:prstGeom>
        </p:spPr>
        <p:txBody>
          <a:bodyPr vert="horz" lIns="0" tIns="0" rIns="0" bIns="0" rtlCol="0" anchor="t" anchorCtr="0">
            <a:noAutofit/>
          </a:bodyPr>
          <a:lstStyle>
            <a:lvl1pPr marL="0" indent="0" algn="l" defTabSz="1344150" rtl="0" eaLnBrk="1" latinLnBrk="0" hangingPunct="1">
              <a:lnSpc>
                <a:spcPts val="4212"/>
              </a:lnSpc>
              <a:spcBef>
                <a:spcPts val="1467"/>
              </a:spcBef>
              <a:buSzPct val="80000"/>
              <a:buFont typeface="Arial" panose="020B0604020202020204" pitchFamily="34" charset="0"/>
              <a:buNone/>
              <a:tabLst>
                <a:tab pos="274317" algn="l"/>
              </a:tabLst>
              <a:defRPr sz="2700" kern="1200">
                <a:solidFill>
                  <a:schemeClr val="tx1"/>
                </a:solidFill>
                <a:latin typeface="Arial" panose="020B0604020202020204" pitchFamily="34" charset="0"/>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solidFill>
                  <a:schemeClr val="accent2"/>
                </a:solidFill>
              </a:rPr>
              <a:t>Next Steps</a:t>
            </a:r>
            <a:endParaRPr lang="en-MX">
              <a:solidFill>
                <a:schemeClr val="accent2"/>
              </a:solidFill>
            </a:endParaRPr>
          </a:p>
        </p:txBody>
      </p:sp>
    </p:spTree>
    <p:extLst>
      <p:ext uri="{BB962C8B-B14F-4D97-AF65-F5344CB8AC3E}">
        <p14:creationId xmlns:p14="http://schemas.microsoft.com/office/powerpoint/2010/main" val="125684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77A3FA-6A4A-9E93-B953-8BA965E3297B}"/>
              </a:ext>
            </a:extLst>
          </p:cNvPr>
          <p:cNvSpPr>
            <a:spLocks noGrp="1"/>
          </p:cNvSpPr>
          <p:nvPr>
            <p:ph type="ftr" sz="quarter" idx="10"/>
          </p:nvPr>
        </p:nvSpPr>
        <p:spPr/>
        <p:txBody>
          <a:bodyPr/>
          <a:lstStyle/>
          <a:p>
            <a:r>
              <a:rPr lang="en-US" dirty="0"/>
              <a:t>06/23 ©2023 Steelcase Inc. All rights reserved.</a:t>
            </a:r>
          </a:p>
        </p:txBody>
      </p:sp>
      <p:pic>
        <p:nvPicPr>
          <p:cNvPr id="7" name="Picture 6" descr="Logo&#10;&#10;Description automatically generated with medium confidence">
            <a:extLst>
              <a:ext uri="{FF2B5EF4-FFF2-40B4-BE49-F238E27FC236}">
                <a16:creationId xmlns:a16="http://schemas.microsoft.com/office/drawing/2014/main" id="{4A70CDE2-FA82-DC9D-50E6-9F5547272C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4834" y="4793165"/>
            <a:ext cx="2507603" cy="794759"/>
          </a:xfrm>
          <a:prstGeom prst="rect">
            <a:avLst/>
          </a:prstGeom>
        </p:spPr>
      </p:pic>
    </p:spTree>
    <p:extLst>
      <p:ext uri="{BB962C8B-B14F-4D97-AF65-F5344CB8AC3E}">
        <p14:creationId xmlns:p14="http://schemas.microsoft.com/office/powerpoint/2010/main" val="312538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B89F62-2F96-1EDF-75F4-B2E8869E9FA5}"/>
              </a:ext>
            </a:extLst>
          </p:cNvPr>
          <p:cNvSpPr>
            <a:spLocks noGrp="1"/>
          </p:cNvSpPr>
          <p:nvPr>
            <p:ph type="title"/>
          </p:nvPr>
        </p:nvSpPr>
        <p:spPr>
          <a:xfrm>
            <a:off x="662797" y="3112112"/>
            <a:ext cx="16560697" cy="3582527"/>
          </a:xfrm>
        </p:spPr>
        <p:txBody>
          <a:bodyPr/>
          <a:lstStyle/>
          <a:p>
            <a:r>
              <a:rPr lang="en-US" noProof="0"/>
              <a:t>Introduction to </a:t>
            </a:r>
            <a:br>
              <a:rPr lang="en-US" noProof="0"/>
            </a:br>
            <a:r>
              <a:rPr lang="en-US" noProof="0"/>
              <a:t>immersive learning</a:t>
            </a:r>
          </a:p>
        </p:txBody>
      </p:sp>
    </p:spTree>
    <p:extLst>
      <p:ext uri="{BB962C8B-B14F-4D97-AF65-F5344CB8AC3E}">
        <p14:creationId xmlns:p14="http://schemas.microsoft.com/office/powerpoint/2010/main" val="63528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700F-AC58-281A-E1D6-74219DF5C440}"/>
              </a:ext>
            </a:extLst>
          </p:cNvPr>
          <p:cNvSpPr>
            <a:spLocks noGrp="1"/>
          </p:cNvSpPr>
          <p:nvPr>
            <p:ph type="title"/>
          </p:nvPr>
        </p:nvSpPr>
        <p:spPr/>
        <p:txBody>
          <a:bodyPr/>
          <a:lstStyle/>
          <a:p>
            <a:pPr marL="0" marR="0" lvl="0" indent="0" algn="l" defTabSz="1344150" rtl="0" eaLnBrk="1" fontAlgn="auto" latinLnBrk="0" hangingPunct="1">
              <a:lnSpc>
                <a:spcPts val="4212"/>
              </a:lnSpc>
              <a:spcBef>
                <a:spcPts val="1467"/>
              </a:spcBef>
              <a:spcAft>
                <a:spcPts val="0"/>
              </a:spcAft>
              <a:buClrTx/>
              <a:buSzPct val="80000"/>
              <a:buFont typeface="Arial" panose="020B0604020202020204" pitchFamily="34" charset="0"/>
              <a:buNone/>
              <a:tabLst>
                <a:tab pos="274317" algn="l"/>
              </a:tabLst>
              <a:defRPr/>
            </a:pPr>
            <a:r>
              <a:rPr lang="en-US" dirty="0"/>
              <a:t>Our research</a:t>
            </a:r>
            <a:br>
              <a:rPr lang="en-US" dirty="0"/>
            </a:br>
            <a:br>
              <a:rPr lang="en-US" dirty="0"/>
            </a:br>
            <a:r>
              <a:rPr kumimoji="0" lang="en-US" sz="2700" b="0" i="0" u="none" strike="noStrike" kern="1200" cap="none" spc="0" normalizeH="0" baseline="0" noProof="0" dirty="0">
                <a:ln>
                  <a:noFill/>
                </a:ln>
                <a:solidFill>
                  <a:srgbClr val="272725"/>
                </a:solidFill>
                <a:effectLst/>
                <a:uLnTx/>
                <a:uFillTx/>
                <a:latin typeface="Arial" panose="020B0604020202020204" pitchFamily="34" charset="0"/>
                <a:ea typeface="+mn-ea"/>
                <a:cs typeface="Arial" panose="020B0604020202020204" pitchFamily="34" charset="0"/>
              </a:rPr>
              <a:t>User-centered and Data-</a:t>
            </a:r>
            <a:r>
              <a:rPr lang="en-US" sz="2700" dirty="0">
                <a:solidFill>
                  <a:srgbClr val="272725"/>
                </a:solidFill>
                <a:latin typeface="Arial" panose="020B0604020202020204" pitchFamily="34" charset="0"/>
                <a:ea typeface="+mn-ea"/>
                <a:cs typeface="Arial" panose="020B0604020202020204" pitchFamily="34" charset="0"/>
              </a:rPr>
              <a:t>d</a:t>
            </a:r>
            <a:r>
              <a:rPr kumimoji="0" lang="en-US" sz="2700" b="0" i="0" u="none" strike="noStrike" kern="1200" cap="none" spc="0" normalizeH="0" baseline="0" noProof="0" dirty="0">
                <a:ln>
                  <a:noFill/>
                </a:ln>
                <a:solidFill>
                  <a:srgbClr val="272725"/>
                </a:solidFill>
                <a:effectLst/>
                <a:uLnTx/>
                <a:uFillTx/>
                <a:latin typeface="Arial" panose="020B0604020202020204" pitchFamily="34" charset="0"/>
                <a:ea typeface="+mn-ea"/>
                <a:cs typeface="Arial" panose="020B0604020202020204" pitchFamily="34" charset="0"/>
              </a:rPr>
              <a:t>riven</a:t>
            </a:r>
            <a:br>
              <a:rPr kumimoji="0" lang="en-US" sz="2700" b="0" i="0" u="none" strike="noStrike" kern="1200" cap="none" spc="0" normalizeH="0" baseline="0" noProof="0" dirty="0">
                <a:ln>
                  <a:noFill/>
                </a:ln>
                <a:solidFill>
                  <a:srgbClr val="272725"/>
                </a:solidFill>
                <a:effectLst/>
                <a:uLnTx/>
                <a:uFillTx/>
                <a:latin typeface="Arial" panose="020B0604020202020204" pitchFamily="34" charset="0"/>
                <a:ea typeface="+mn-ea"/>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8ED21E7-C21D-F8B3-2FB9-CB839C85A079}"/>
              </a:ext>
            </a:extLst>
          </p:cNvPr>
          <p:cNvSpPr>
            <a:spLocks noGrp="1"/>
          </p:cNvSpPr>
          <p:nvPr>
            <p:ph type="body" sz="quarter" idx="13"/>
          </p:nvPr>
        </p:nvSpPr>
        <p:spPr>
          <a:xfrm>
            <a:off x="10820400" y="1844040"/>
            <a:ext cx="6408860" cy="7541260"/>
          </a:xfrm>
        </p:spPr>
        <p:txBody>
          <a:bodyPr anchor="t"/>
          <a:lstStyle/>
          <a:p>
            <a:pPr marL="0" lvl="0" indent="0">
              <a:buNone/>
            </a:pPr>
            <a:r>
              <a:rPr lang="en-US" b="1" noProof="0" dirty="0"/>
              <a:t>Research Methods</a:t>
            </a:r>
          </a:p>
          <a:p>
            <a:pPr marL="285750" lvl="0" indent="-285750">
              <a:buFont typeface="Arial" panose="020B0604020202020204" pitchFamily="34" charset="0"/>
              <a:buChar char="•"/>
            </a:pPr>
            <a:r>
              <a:rPr lang="en-US" noProof="0" dirty="0"/>
              <a:t>Literature review​</a:t>
            </a:r>
          </a:p>
          <a:p>
            <a:pPr marL="285750" lvl="0" indent="-285750">
              <a:buFont typeface="Arial" panose="020B0604020202020204" pitchFamily="34" charset="0"/>
              <a:buChar char="•"/>
            </a:pPr>
            <a:r>
              <a:rPr lang="en-US" noProof="0" dirty="0"/>
              <a:t>Educator interviews​</a:t>
            </a:r>
          </a:p>
          <a:p>
            <a:pPr marL="285750" lvl="0" indent="-285750">
              <a:buFont typeface="Arial" panose="020B0604020202020204" pitchFamily="34" charset="0"/>
              <a:buChar char="•"/>
            </a:pPr>
            <a:r>
              <a:rPr lang="en-US" noProof="0" dirty="0"/>
              <a:t>Student interviews​</a:t>
            </a:r>
          </a:p>
          <a:p>
            <a:pPr marL="285750" lvl="0" indent="-285750">
              <a:buFont typeface="Arial" panose="020B0604020202020204" pitchFamily="34" charset="0"/>
              <a:buChar char="•"/>
            </a:pPr>
            <a:r>
              <a:rPr lang="en-US" noProof="0" dirty="0"/>
              <a:t>School visits/engagements ​</a:t>
            </a:r>
          </a:p>
          <a:p>
            <a:pPr marL="285750" lvl="0" indent="-285750">
              <a:buFont typeface="Arial" panose="020B0604020202020204" pitchFamily="34" charset="0"/>
              <a:buChar char="•"/>
            </a:pPr>
            <a:r>
              <a:rPr lang="en-US" noProof="0" dirty="0"/>
              <a:t>Stimuli feedback ​</a:t>
            </a:r>
          </a:p>
          <a:p>
            <a:pPr marL="285750" lvl="0" indent="-285750">
              <a:buFont typeface="Arial" panose="020B0604020202020204" pitchFamily="34" charset="0"/>
              <a:buChar char="•"/>
            </a:pPr>
            <a:r>
              <a:rPr lang="en-US" noProof="0" dirty="0"/>
              <a:t>​Platform exploration</a:t>
            </a:r>
            <a:endParaRPr lang="en-US" dirty="0"/>
          </a:p>
        </p:txBody>
      </p:sp>
      <p:sp>
        <p:nvSpPr>
          <p:cNvPr id="4" name="Footer Placeholder 3">
            <a:extLst>
              <a:ext uri="{FF2B5EF4-FFF2-40B4-BE49-F238E27FC236}">
                <a16:creationId xmlns:a16="http://schemas.microsoft.com/office/drawing/2014/main" id="{5D865631-DA97-6061-DF49-CCBB2C84862A}"/>
              </a:ext>
            </a:extLst>
          </p:cNvPr>
          <p:cNvSpPr>
            <a:spLocks noGrp="1"/>
          </p:cNvSpPr>
          <p:nvPr>
            <p:ph type="ftr" sz="quarter" idx="14"/>
          </p:nvPr>
        </p:nvSpPr>
        <p:spPr/>
        <p:txBody>
          <a:bodyPr/>
          <a:lstStyle/>
          <a:p>
            <a:r>
              <a:rPr lang="en-US" noProof="0"/>
              <a:t>Introduction</a:t>
            </a:r>
          </a:p>
        </p:txBody>
      </p:sp>
      <p:sp>
        <p:nvSpPr>
          <p:cNvPr id="5" name="Slide Number Placeholder 4">
            <a:extLst>
              <a:ext uri="{FF2B5EF4-FFF2-40B4-BE49-F238E27FC236}">
                <a16:creationId xmlns:a16="http://schemas.microsoft.com/office/drawing/2014/main" id="{71E01CD7-1CDE-A065-50B9-9684E4A7E0B7}"/>
              </a:ext>
            </a:extLst>
          </p:cNvPr>
          <p:cNvSpPr>
            <a:spLocks noGrp="1"/>
          </p:cNvSpPr>
          <p:nvPr>
            <p:ph type="sldNum" sz="quarter" idx="15"/>
          </p:nvPr>
        </p:nvSpPr>
        <p:spPr/>
        <p:txBody>
          <a:bodyPr/>
          <a:lstStyle/>
          <a:p>
            <a:fld id="{387AECDB-6C85-4FE3-9DAF-486A9B5BAE12}" type="slidenum">
              <a:rPr lang="en-GB" smtClean="0"/>
              <a:pPr/>
              <a:t>5</a:t>
            </a:fld>
            <a:endParaRPr lang="en-GB"/>
          </a:p>
        </p:txBody>
      </p:sp>
    </p:spTree>
    <p:extLst>
      <p:ext uri="{BB962C8B-B14F-4D97-AF65-F5344CB8AC3E}">
        <p14:creationId xmlns:p14="http://schemas.microsoft.com/office/powerpoint/2010/main" val="253370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9DB865F-4D41-E94F-9D00-384CC23EB04C}"/>
              </a:ext>
            </a:extLst>
          </p:cNvPr>
          <p:cNvSpPr>
            <a:spLocks noGrp="1"/>
          </p:cNvSpPr>
          <p:nvPr>
            <p:ph type="title"/>
          </p:nvPr>
        </p:nvSpPr>
        <p:spPr/>
        <p:txBody>
          <a:bodyPr/>
          <a:lstStyle/>
          <a:p>
            <a:r>
              <a:rPr lang="en-US"/>
              <a:t>Defining Immersive</a:t>
            </a:r>
            <a:endParaRPr lang="en-MX"/>
          </a:p>
        </p:txBody>
      </p:sp>
      <p:sp>
        <p:nvSpPr>
          <p:cNvPr id="3" name="Footer Placeholder 2">
            <a:extLst>
              <a:ext uri="{FF2B5EF4-FFF2-40B4-BE49-F238E27FC236}">
                <a16:creationId xmlns:a16="http://schemas.microsoft.com/office/drawing/2014/main" id="{367E6AFD-BA0C-5B4E-A125-9F5F15C5AAAC}"/>
              </a:ext>
            </a:extLst>
          </p:cNvPr>
          <p:cNvSpPr>
            <a:spLocks noGrp="1"/>
          </p:cNvSpPr>
          <p:nvPr>
            <p:ph type="ftr" sz="quarter" idx="10"/>
          </p:nvPr>
        </p:nvSpPr>
        <p:spPr/>
        <p:txBody>
          <a:bodyPr/>
          <a:lstStyle/>
          <a:p>
            <a:r>
              <a:rPr lang="en-US" noProof="0"/>
              <a:t>Introduction</a:t>
            </a:r>
          </a:p>
        </p:txBody>
      </p:sp>
      <p:sp>
        <p:nvSpPr>
          <p:cNvPr id="17" name="Text Placeholder 16">
            <a:extLst>
              <a:ext uri="{FF2B5EF4-FFF2-40B4-BE49-F238E27FC236}">
                <a16:creationId xmlns:a16="http://schemas.microsoft.com/office/drawing/2014/main" id="{0F6F648C-3D9D-7645-A0D5-99CDF51B33C2}"/>
              </a:ext>
            </a:extLst>
          </p:cNvPr>
          <p:cNvSpPr>
            <a:spLocks noGrp="1"/>
          </p:cNvSpPr>
          <p:nvPr>
            <p:ph type="body" sz="quarter" idx="12"/>
          </p:nvPr>
        </p:nvSpPr>
        <p:spPr/>
        <p:txBody>
          <a:bodyPr/>
          <a:lstStyle/>
          <a:p>
            <a:r>
              <a:rPr lang="en-US"/>
              <a:t>Within immersive learning there are emerging technologies that are being employed to create digital realities.</a:t>
            </a:r>
          </a:p>
        </p:txBody>
      </p:sp>
      <p:sp>
        <p:nvSpPr>
          <p:cNvPr id="10" name="Slide Number Placeholder 9">
            <a:extLst>
              <a:ext uri="{FF2B5EF4-FFF2-40B4-BE49-F238E27FC236}">
                <a16:creationId xmlns:a16="http://schemas.microsoft.com/office/drawing/2014/main" id="{6EEA428C-E26B-134C-AAFE-1F357374F30F}"/>
              </a:ext>
            </a:extLst>
          </p:cNvPr>
          <p:cNvSpPr>
            <a:spLocks noGrp="1"/>
          </p:cNvSpPr>
          <p:nvPr>
            <p:ph type="sldNum" sz="quarter" idx="43"/>
          </p:nvPr>
        </p:nvSpPr>
        <p:spPr/>
        <p:txBody>
          <a:bodyPr/>
          <a:lstStyle/>
          <a:p>
            <a:fld id="{387AECDB-6C85-4FE3-9DAF-486A9B5BAE12}" type="slidenum">
              <a:rPr lang="en-GB" smtClean="0"/>
              <a:pPr/>
              <a:t>6</a:t>
            </a:fld>
            <a:endParaRPr lang="en-GB"/>
          </a:p>
        </p:txBody>
      </p:sp>
      <p:sp>
        <p:nvSpPr>
          <p:cNvPr id="26" name="Text Placeholder 18">
            <a:extLst>
              <a:ext uri="{FF2B5EF4-FFF2-40B4-BE49-F238E27FC236}">
                <a16:creationId xmlns:a16="http://schemas.microsoft.com/office/drawing/2014/main" id="{7FD000AF-4440-4E28-ADF8-3013B20DAE81}"/>
              </a:ext>
            </a:extLst>
          </p:cNvPr>
          <p:cNvSpPr>
            <a:spLocks noGrp="1"/>
          </p:cNvSpPr>
          <p:nvPr/>
        </p:nvSpPr>
        <p:spPr>
          <a:xfrm>
            <a:off x="2161058" y="5603180"/>
            <a:ext cx="388681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noProof="0" dirty="0"/>
              <a:t>A digital experience that overlays computer-generated content onto </a:t>
            </a:r>
            <a:br>
              <a:rPr lang="en-US" noProof="0" dirty="0"/>
            </a:br>
            <a:r>
              <a:rPr lang="en-US" noProof="0" dirty="0"/>
              <a:t>the real world.</a:t>
            </a:r>
          </a:p>
        </p:txBody>
      </p:sp>
      <p:sp>
        <p:nvSpPr>
          <p:cNvPr id="27" name="Text Placeholder 17">
            <a:extLst>
              <a:ext uri="{FF2B5EF4-FFF2-40B4-BE49-F238E27FC236}">
                <a16:creationId xmlns:a16="http://schemas.microsoft.com/office/drawing/2014/main" id="{0E75361C-73A0-8ED9-E6AF-33F76F131313}"/>
              </a:ext>
            </a:extLst>
          </p:cNvPr>
          <p:cNvSpPr>
            <a:spLocks noGrp="1"/>
          </p:cNvSpPr>
          <p:nvPr/>
        </p:nvSpPr>
        <p:spPr>
          <a:xfrm>
            <a:off x="2161057" y="5029200"/>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dirty="0"/>
              <a:t>Augmented Reality (AR)</a:t>
            </a:r>
          </a:p>
        </p:txBody>
      </p:sp>
      <p:sp>
        <p:nvSpPr>
          <p:cNvPr id="28" name="Text Placeholder 18">
            <a:extLst>
              <a:ext uri="{FF2B5EF4-FFF2-40B4-BE49-F238E27FC236}">
                <a16:creationId xmlns:a16="http://schemas.microsoft.com/office/drawing/2014/main" id="{4E1EDABD-B478-C0DB-41B6-08FAD673574A}"/>
              </a:ext>
            </a:extLst>
          </p:cNvPr>
          <p:cNvSpPr>
            <a:spLocks noGrp="1"/>
          </p:cNvSpPr>
          <p:nvPr/>
        </p:nvSpPr>
        <p:spPr>
          <a:xfrm>
            <a:off x="7203510" y="5603180"/>
            <a:ext cx="388681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dirty="0"/>
              <a:t>A digital experience that simulates </a:t>
            </a:r>
            <a:br>
              <a:rPr lang="en-US" dirty="0"/>
            </a:br>
            <a:r>
              <a:rPr lang="en-US" dirty="0"/>
              <a:t>a completely computer-generated environment for the user.</a:t>
            </a:r>
          </a:p>
        </p:txBody>
      </p:sp>
      <p:sp>
        <p:nvSpPr>
          <p:cNvPr id="29" name="Text Placeholder 17">
            <a:extLst>
              <a:ext uri="{FF2B5EF4-FFF2-40B4-BE49-F238E27FC236}">
                <a16:creationId xmlns:a16="http://schemas.microsoft.com/office/drawing/2014/main" id="{847310A3-5F3E-3F25-A869-0FE53BD91AC9}"/>
              </a:ext>
            </a:extLst>
          </p:cNvPr>
          <p:cNvSpPr>
            <a:spLocks noGrp="1"/>
          </p:cNvSpPr>
          <p:nvPr/>
        </p:nvSpPr>
        <p:spPr>
          <a:xfrm>
            <a:off x="7203509" y="5029200"/>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t>Virtual Reality (VR)</a:t>
            </a:r>
          </a:p>
        </p:txBody>
      </p:sp>
      <p:sp>
        <p:nvSpPr>
          <p:cNvPr id="30" name="Text Placeholder 18">
            <a:extLst>
              <a:ext uri="{FF2B5EF4-FFF2-40B4-BE49-F238E27FC236}">
                <a16:creationId xmlns:a16="http://schemas.microsoft.com/office/drawing/2014/main" id="{3D644A0E-CD2A-79E3-499F-EC490F0A0056}"/>
              </a:ext>
            </a:extLst>
          </p:cNvPr>
          <p:cNvSpPr>
            <a:spLocks noGrp="1"/>
          </p:cNvSpPr>
          <p:nvPr/>
        </p:nvSpPr>
        <p:spPr>
          <a:xfrm>
            <a:off x="12245962" y="5603180"/>
            <a:ext cx="3886819" cy="794597"/>
          </a:xfrm>
          <a:prstGeom prst="rect">
            <a:avLst/>
          </a:prstGeom>
        </p:spPr>
        <p:txBody>
          <a:bodyPr vert="horz" lIns="0" tIns="0" rIns="0" bIns="0" numCol="1" spcCol="274320" rtlCol="0" anchor="t" anchorCtr="0">
            <a:noAutofit/>
          </a:bodyPr>
          <a:lstStyle>
            <a:lvl1pPr marL="0" indent="0" algn="l"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a:t>An experience that blends physical and digital environments to simulate artificial elements in the real world.</a:t>
            </a:r>
          </a:p>
          <a:p>
            <a:endParaRPr lang="en-US"/>
          </a:p>
          <a:p>
            <a:endParaRPr lang="en-US"/>
          </a:p>
        </p:txBody>
      </p:sp>
      <p:sp>
        <p:nvSpPr>
          <p:cNvPr id="31" name="Text Placeholder 17">
            <a:extLst>
              <a:ext uri="{FF2B5EF4-FFF2-40B4-BE49-F238E27FC236}">
                <a16:creationId xmlns:a16="http://schemas.microsoft.com/office/drawing/2014/main" id="{52BDA58D-BE4D-216B-29A7-D5C9A4F7B26A}"/>
              </a:ext>
            </a:extLst>
          </p:cNvPr>
          <p:cNvSpPr>
            <a:spLocks noGrp="1"/>
          </p:cNvSpPr>
          <p:nvPr/>
        </p:nvSpPr>
        <p:spPr>
          <a:xfrm>
            <a:off x="12245961" y="5029200"/>
            <a:ext cx="3879717" cy="541589"/>
          </a:xfrm>
          <a:prstGeom prst="rect">
            <a:avLst/>
          </a:prstGeom>
        </p:spPr>
        <p:txBody>
          <a:bodyPr vert="horz" lIns="0" tIns="0" rIns="0" bIns="0" rtlCol="0" anchor="t" anchorCtr="0">
            <a:noAutofit/>
          </a:bodyPr>
          <a:lstStyle>
            <a:lvl1pPr marL="0" indent="0" algn="l" defTabSz="1344150" rtl="0" eaLnBrk="1" latinLnBrk="0" hangingPunct="1">
              <a:lnSpc>
                <a:spcPts val="2880"/>
              </a:lnSpc>
              <a:spcBef>
                <a:spcPts val="0"/>
              </a:spcBef>
              <a:buSzPct val="80000"/>
              <a:buFont typeface="Arial" panose="020B0604020202020204" pitchFamily="34" charset="0"/>
              <a:buNone/>
              <a:tabLst>
                <a:tab pos="274317" algn="l"/>
              </a:tabLst>
              <a:defRPr sz="1800" kern="1200">
                <a:solidFill>
                  <a:schemeClr val="tx2"/>
                </a:solidFill>
                <a:latin typeface="+mn-lt"/>
                <a:ea typeface="+mn-ea"/>
                <a:cs typeface="Arial" panose="020B0604020202020204" pitchFamily="34" charset="0"/>
              </a:defRPr>
            </a:lvl1pPr>
            <a:lvl2pPr marL="670566"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2pPr>
            <a:lvl3pPr marL="1341132"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3pPr>
            <a:lvl4pPr marL="2011698"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4pPr>
            <a:lvl5pPr marL="2682265" indent="0" algn="l" defTabSz="1341132" rtl="0" eaLnBrk="1" latinLnBrk="0" hangingPunct="1">
              <a:lnSpc>
                <a:spcPts val="4212"/>
              </a:lnSpc>
              <a:spcBef>
                <a:spcPts val="733"/>
              </a:spcBef>
              <a:buFont typeface="Arial" panose="020B0604020202020204" pitchFamily="34" charset="0"/>
              <a:buNone/>
              <a:defRPr sz="27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sz="2700" noProof="0"/>
              <a:t>Extended Reality (XR)</a:t>
            </a:r>
          </a:p>
        </p:txBody>
      </p:sp>
    </p:spTree>
    <p:extLst>
      <p:ext uri="{BB962C8B-B14F-4D97-AF65-F5344CB8AC3E}">
        <p14:creationId xmlns:p14="http://schemas.microsoft.com/office/powerpoint/2010/main" val="247237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2138DB-29D5-867D-819E-8AF00DF0C4D2}"/>
              </a:ext>
            </a:extLst>
          </p:cNvPr>
          <p:cNvSpPr>
            <a:spLocks noGrp="1"/>
          </p:cNvSpPr>
          <p:nvPr>
            <p:ph type="body" sz="quarter" idx="15"/>
          </p:nvPr>
        </p:nvSpPr>
        <p:spPr>
          <a:xfrm>
            <a:off x="6989600" y="5573031"/>
            <a:ext cx="3907163" cy="854241"/>
          </a:xfrm>
        </p:spPr>
        <p:txBody>
          <a:bodyPr/>
          <a:lstStyle/>
          <a:p>
            <a:r>
              <a:rPr lang="en-US" noProof="0" dirty="0"/>
              <a:t>Chris</a:t>
            </a:r>
            <a:br>
              <a:rPr lang="en-US" dirty="0"/>
            </a:br>
            <a:r>
              <a:rPr lang="en-US" b="0" dirty="0"/>
              <a:t>5</a:t>
            </a:r>
            <a:r>
              <a:rPr lang="en-US" b="0" baseline="30000" dirty="0"/>
              <a:t>th</a:t>
            </a:r>
            <a:r>
              <a:rPr lang="en-US" b="0" dirty="0"/>
              <a:t>/6</a:t>
            </a:r>
            <a:r>
              <a:rPr lang="en-US" b="0" baseline="30000" dirty="0"/>
              <a:t>th</a:t>
            </a:r>
            <a:r>
              <a:rPr lang="en-US" b="0" dirty="0"/>
              <a:t> grade teacher</a:t>
            </a:r>
            <a:endParaRPr lang="en-US" b="0" noProof="0" dirty="0"/>
          </a:p>
        </p:txBody>
      </p:sp>
      <p:sp>
        <p:nvSpPr>
          <p:cNvPr id="8" name="Title 7">
            <a:extLst>
              <a:ext uri="{FF2B5EF4-FFF2-40B4-BE49-F238E27FC236}">
                <a16:creationId xmlns:a16="http://schemas.microsoft.com/office/drawing/2014/main" id="{51392BBE-8DED-6FC4-249C-C32974D72CF8}"/>
              </a:ext>
            </a:extLst>
          </p:cNvPr>
          <p:cNvSpPr>
            <a:spLocks noGrp="1"/>
          </p:cNvSpPr>
          <p:nvPr>
            <p:ph type="title"/>
          </p:nvPr>
        </p:nvSpPr>
        <p:spPr>
          <a:xfrm>
            <a:off x="3780239" y="3065967"/>
            <a:ext cx="10325884" cy="4338753"/>
          </a:xfrm>
        </p:spPr>
        <p:txBody>
          <a:bodyPr/>
          <a:lstStyle/>
          <a:p>
            <a:r>
              <a:rPr lang="en-US" noProof="0" dirty="0"/>
              <a:t>“VR helps with digital literacy </a:t>
            </a:r>
            <a:br>
              <a:rPr lang="en-US" noProof="0" dirty="0"/>
            </a:br>
            <a:r>
              <a:rPr lang="en-US" noProof="0" dirty="0"/>
              <a:t>and student engagement.”</a:t>
            </a:r>
          </a:p>
        </p:txBody>
      </p:sp>
      <p:cxnSp>
        <p:nvCxnSpPr>
          <p:cNvPr id="5" name="Straight Connector 4">
            <a:extLst>
              <a:ext uri="{FF2B5EF4-FFF2-40B4-BE49-F238E27FC236}">
                <a16:creationId xmlns:a16="http://schemas.microsoft.com/office/drawing/2014/main" id="{5534AF6C-841C-1349-B4AC-07C72B1192CE}"/>
              </a:ext>
            </a:extLst>
          </p:cNvPr>
          <p:cNvCxnSpPr>
            <a:cxnSpLocks/>
          </p:cNvCxnSpPr>
          <p:nvPr/>
        </p:nvCxnSpPr>
        <p:spPr>
          <a:xfrm>
            <a:off x="8943181" y="4840130"/>
            <a:ext cx="0" cy="886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96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52E65F0-2DE9-C00D-2443-DC28BAF81BC9}"/>
              </a:ext>
            </a:extLst>
          </p:cNvPr>
          <p:cNvGrpSpPr/>
          <p:nvPr/>
        </p:nvGrpSpPr>
        <p:grpSpPr>
          <a:xfrm>
            <a:off x="11994528" y="5183586"/>
            <a:ext cx="784581" cy="343314"/>
            <a:chOff x="11994528" y="5183586"/>
            <a:chExt cx="784581" cy="343314"/>
          </a:xfrm>
        </p:grpSpPr>
        <p:sp>
          <p:nvSpPr>
            <p:cNvPr id="82" name="Rounded Rectangle 81">
              <a:extLst>
                <a:ext uri="{FF2B5EF4-FFF2-40B4-BE49-F238E27FC236}">
                  <a16:creationId xmlns:a16="http://schemas.microsoft.com/office/drawing/2014/main" id="{497F233C-A902-AFBA-6C9F-825C61A78698}"/>
                </a:ext>
              </a:extLst>
            </p:cNvPr>
            <p:cNvSpPr/>
            <p:nvPr/>
          </p:nvSpPr>
          <p:spPr>
            <a:xfrm>
              <a:off x="11994528" y="5262063"/>
              <a:ext cx="142875" cy="15557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a:extLst>
                <a:ext uri="{FF2B5EF4-FFF2-40B4-BE49-F238E27FC236}">
                  <a16:creationId xmlns:a16="http://schemas.microsoft.com/office/drawing/2014/main" id="{229BB503-28F3-211F-053F-5049D82DBFF9}"/>
                </a:ext>
              </a:extLst>
            </p:cNvPr>
            <p:cNvSpPr/>
            <p:nvPr/>
          </p:nvSpPr>
          <p:spPr>
            <a:xfrm>
              <a:off x="12636234" y="5262063"/>
              <a:ext cx="142875" cy="15557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9F2B50C0-5C68-6556-30C2-470AF4D378B7}"/>
                </a:ext>
              </a:extLst>
            </p:cNvPr>
            <p:cNvGrpSpPr/>
            <p:nvPr/>
          </p:nvGrpSpPr>
          <p:grpSpPr>
            <a:xfrm>
              <a:off x="12037611" y="5183586"/>
              <a:ext cx="698415" cy="343314"/>
              <a:chOff x="11069515" y="2790280"/>
              <a:chExt cx="2122968" cy="1169415"/>
            </a:xfrm>
          </p:grpSpPr>
          <p:sp>
            <p:nvSpPr>
              <p:cNvPr id="80" name="Freeform 79">
                <a:extLst>
                  <a:ext uri="{FF2B5EF4-FFF2-40B4-BE49-F238E27FC236}">
                    <a16:creationId xmlns:a16="http://schemas.microsoft.com/office/drawing/2014/main" id="{952A336F-76AB-E157-9326-87C2D93CEB6D}"/>
                  </a:ext>
                </a:extLst>
              </p:cNvPr>
              <p:cNvSpPr/>
              <p:nvPr/>
            </p:nvSpPr>
            <p:spPr>
              <a:xfrm flipH="1">
                <a:off x="11149049" y="2790280"/>
                <a:ext cx="1963901" cy="1011477"/>
              </a:xfrm>
              <a:custGeom>
                <a:avLst/>
                <a:gdLst>
                  <a:gd name="connsiteX0" fmla="*/ 1942722 w 2122968"/>
                  <a:gd name="connsiteY0" fmla="*/ 0 h 1093402"/>
                  <a:gd name="connsiteX1" fmla="*/ 1221760 w 2122968"/>
                  <a:gd name="connsiteY1" fmla="*/ 0 h 1093402"/>
                  <a:gd name="connsiteX2" fmla="*/ 1094307 w 2122968"/>
                  <a:gd name="connsiteY2" fmla="*/ 52793 h 1093402"/>
                  <a:gd name="connsiteX3" fmla="*/ 1061484 w 2122968"/>
                  <a:gd name="connsiteY3" fmla="*/ 101476 h 1093402"/>
                  <a:gd name="connsiteX4" fmla="*/ 1028661 w 2122968"/>
                  <a:gd name="connsiteY4" fmla="*/ 52793 h 1093402"/>
                  <a:gd name="connsiteX5" fmla="*/ 901208 w 2122968"/>
                  <a:gd name="connsiteY5" fmla="*/ 0 h 1093402"/>
                  <a:gd name="connsiteX6" fmla="*/ 180246 w 2122968"/>
                  <a:gd name="connsiteY6" fmla="*/ 0 h 1093402"/>
                  <a:gd name="connsiteX7" fmla="*/ 0 w 2122968"/>
                  <a:gd name="connsiteY7" fmla="*/ 180246 h 1093402"/>
                  <a:gd name="connsiteX8" fmla="*/ 47625 w 2122968"/>
                  <a:gd name="connsiteY8" fmla="*/ 878983 h 1093402"/>
                  <a:gd name="connsiteX9" fmla="*/ 205646 w 2122968"/>
                  <a:gd name="connsiteY9" fmla="*/ 1075104 h 1093402"/>
                  <a:gd name="connsiteX10" fmla="*/ 837708 w 2122968"/>
                  <a:gd name="connsiteY10" fmla="*/ 1084629 h 1093402"/>
                  <a:gd name="connsiteX11" fmla="*/ 914501 w 2122968"/>
                  <a:gd name="connsiteY11" fmla="*/ 1078770 h 1093402"/>
                  <a:gd name="connsiteX12" fmla="*/ 1052772 w 2122968"/>
                  <a:gd name="connsiteY12" fmla="*/ 811517 h 1093402"/>
                  <a:gd name="connsiteX13" fmla="*/ 1061484 w 2122968"/>
                  <a:gd name="connsiteY13" fmla="*/ 809383 h 1093402"/>
                  <a:gd name="connsiteX14" fmla="*/ 1070196 w 2122968"/>
                  <a:gd name="connsiteY14" fmla="*/ 811517 h 1093402"/>
                  <a:gd name="connsiteX15" fmla="*/ 1208467 w 2122968"/>
                  <a:gd name="connsiteY15" fmla="*/ 1078770 h 1093402"/>
                  <a:gd name="connsiteX16" fmla="*/ 1285260 w 2122968"/>
                  <a:gd name="connsiteY16" fmla="*/ 1084629 h 1093402"/>
                  <a:gd name="connsiteX17" fmla="*/ 1917322 w 2122968"/>
                  <a:gd name="connsiteY17" fmla="*/ 1075104 h 1093402"/>
                  <a:gd name="connsiteX18" fmla="*/ 2075343 w 2122968"/>
                  <a:gd name="connsiteY18" fmla="*/ 878983 h 1093402"/>
                  <a:gd name="connsiteX19" fmla="*/ 2122968 w 2122968"/>
                  <a:gd name="connsiteY19" fmla="*/ 180246 h 1093402"/>
                  <a:gd name="connsiteX20" fmla="*/ 1942722 w 2122968"/>
                  <a:gd name="connsiteY20" fmla="*/ 0 h 1093402"/>
                  <a:gd name="connsiteX0" fmla="*/ 1942722 w 2122968"/>
                  <a:gd name="connsiteY0" fmla="*/ 0 h 1093402"/>
                  <a:gd name="connsiteX1" fmla="*/ 1221760 w 2122968"/>
                  <a:gd name="connsiteY1" fmla="*/ 0 h 1093402"/>
                  <a:gd name="connsiteX2" fmla="*/ 1094307 w 2122968"/>
                  <a:gd name="connsiteY2" fmla="*/ 52793 h 1093402"/>
                  <a:gd name="connsiteX3" fmla="*/ 1028661 w 2122968"/>
                  <a:gd name="connsiteY3" fmla="*/ 52793 h 1093402"/>
                  <a:gd name="connsiteX4" fmla="*/ 901208 w 2122968"/>
                  <a:gd name="connsiteY4" fmla="*/ 0 h 1093402"/>
                  <a:gd name="connsiteX5" fmla="*/ 180246 w 2122968"/>
                  <a:gd name="connsiteY5" fmla="*/ 0 h 1093402"/>
                  <a:gd name="connsiteX6" fmla="*/ 0 w 2122968"/>
                  <a:gd name="connsiteY6" fmla="*/ 180246 h 1093402"/>
                  <a:gd name="connsiteX7" fmla="*/ 47625 w 2122968"/>
                  <a:gd name="connsiteY7" fmla="*/ 878983 h 1093402"/>
                  <a:gd name="connsiteX8" fmla="*/ 205646 w 2122968"/>
                  <a:gd name="connsiteY8" fmla="*/ 1075104 h 1093402"/>
                  <a:gd name="connsiteX9" fmla="*/ 837708 w 2122968"/>
                  <a:gd name="connsiteY9" fmla="*/ 1084629 h 1093402"/>
                  <a:gd name="connsiteX10" fmla="*/ 914501 w 2122968"/>
                  <a:gd name="connsiteY10" fmla="*/ 1078770 h 1093402"/>
                  <a:gd name="connsiteX11" fmla="*/ 1052772 w 2122968"/>
                  <a:gd name="connsiteY11" fmla="*/ 811517 h 1093402"/>
                  <a:gd name="connsiteX12" fmla="*/ 1061484 w 2122968"/>
                  <a:gd name="connsiteY12" fmla="*/ 809383 h 1093402"/>
                  <a:gd name="connsiteX13" fmla="*/ 1070196 w 2122968"/>
                  <a:gd name="connsiteY13" fmla="*/ 811517 h 1093402"/>
                  <a:gd name="connsiteX14" fmla="*/ 1208467 w 2122968"/>
                  <a:gd name="connsiteY14" fmla="*/ 1078770 h 1093402"/>
                  <a:gd name="connsiteX15" fmla="*/ 1285260 w 2122968"/>
                  <a:gd name="connsiteY15" fmla="*/ 1084629 h 1093402"/>
                  <a:gd name="connsiteX16" fmla="*/ 1917322 w 2122968"/>
                  <a:gd name="connsiteY16" fmla="*/ 1075104 h 1093402"/>
                  <a:gd name="connsiteX17" fmla="*/ 2075343 w 2122968"/>
                  <a:gd name="connsiteY17" fmla="*/ 878983 h 1093402"/>
                  <a:gd name="connsiteX18" fmla="*/ 2122968 w 2122968"/>
                  <a:gd name="connsiteY18" fmla="*/ 180246 h 1093402"/>
                  <a:gd name="connsiteX19" fmla="*/ 1942722 w 2122968"/>
                  <a:gd name="connsiteY19" fmla="*/ 0 h 1093402"/>
                  <a:gd name="connsiteX0" fmla="*/ 1942722 w 2122968"/>
                  <a:gd name="connsiteY0" fmla="*/ 0 h 1093402"/>
                  <a:gd name="connsiteX1" fmla="*/ 1221760 w 2122968"/>
                  <a:gd name="connsiteY1" fmla="*/ 0 h 1093402"/>
                  <a:gd name="connsiteX2" fmla="*/ 1094307 w 2122968"/>
                  <a:gd name="connsiteY2" fmla="*/ 52793 h 1093402"/>
                  <a:gd name="connsiteX3" fmla="*/ 901208 w 2122968"/>
                  <a:gd name="connsiteY3" fmla="*/ 0 h 1093402"/>
                  <a:gd name="connsiteX4" fmla="*/ 180246 w 2122968"/>
                  <a:gd name="connsiteY4" fmla="*/ 0 h 1093402"/>
                  <a:gd name="connsiteX5" fmla="*/ 0 w 2122968"/>
                  <a:gd name="connsiteY5" fmla="*/ 180246 h 1093402"/>
                  <a:gd name="connsiteX6" fmla="*/ 47625 w 2122968"/>
                  <a:gd name="connsiteY6" fmla="*/ 878983 h 1093402"/>
                  <a:gd name="connsiteX7" fmla="*/ 205646 w 2122968"/>
                  <a:gd name="connsiteY7" fmla="*/ 1075104 h 1093402"/>
                  <a:gd name="connsiteX8" fmla="*/ 837708 w 2122968"/>
                  <a:gd name="connsiteY8" fmla="*/ 1084629 h 1093402"/>
                  <a:gd name="connsiteX9" fmla="*/ 914501 w 2122968"/>
                  <a:gd name="connsiteY9" fmla="*/ 1078770 h 1093402"/>
                  <a:gd name="connsiteX10" fmla="*/ 1052772 w 2122968"/>
                  <a:gd name="connsiteY10" fmla="*/ 811517 h 1093402"/>
                  <a:gd name="connsiteX11" fmla="*/ 1061484 w 2122968"/>
                  <a:gd name="connsiteY11" fmla="*/ 809383 h 1093402"/>
                  <a:gd name="connsiteX12" fmla="*/ 1070196 w 2122968"/>
                  <a:gd name="connsiteY12" fmla="*/ 811517 h 1093402"/>
                  <a:gd name="connsiteX13" fmla="*/ 1208467 w 2122968"/>
                  <a:gd name="connsiteY13" fmla="*/ 1078770 h 1093402"/>
                  <a:gd name="connsiteX14" fmla="*/ 1285260 w 2122968"/>
                  <a:gd name="connsiteY14" fmla="*/ 1084629 h 1093402"/>
                  <a:gd name="connsiteX15" fmla="*/ 1917322 w 2122968"/>
                  <a:gd name="connsiteY15" fmla="*/ 1075104 h 1093402"/>
                  <a:gd name="connsiteX16" fmla="*/ 2075343 w 2122968"/>
                  <a:gd name="connsiteY16" fmla="*/ 878983 h 1093402"/>
                  <a:gd name="connsiteX17" fmla="*/ 2122968 w 2122968"/>
                  <a:gd name="connsiteY17" fmla="*/ 180246 h 1093402"/>
                  <a:gd name="connsiteX18" fmla="*/ 1942722 w 2122968"/>
                  <a:gd name="connsiteY18" fmla="*/ 0 h 1093402"/>
                  <a:gd name="connsiteX0" fmla="*/ 1942722 w 2122968"/>
                  <a:gd name="connsiteY0" fmla="*/ 0 h 1093402"/>
                  <a:gd name="connsiteX1" fmla="*/ 1221760 w 2122968"/>
                  <a:gd name="connsiteY1" fmla="*/ 0 h 1093402"/>
                  <a:gd name="connsiteX2" fmla="*/ 901208 w 2122968"/>
                  <a:gd name="connsiteY2" fmla="*/ 0 h 1093402"/>
                  <a:gd name="connsiteX3" fmla="*/ 180246 w 2122968"/>
                  <a:gd name="connsiteY3" fmla="*/ 0 h 1093402"/>
                  <a:gd name="connsiteX4" fmla="*/ 0 w 2122968"/>
                  <a:gd name="connsiteY4" fmla="*/ 180246 h 1093402"/>
                  <a:gd name="connsiteX5" fmla="*/ 47625 w 2122968"/>
                  <a:gd name="connsiteY5" fmla="*/ 878983 h 1093402"/>
                  <a:gd name="connsiteX6" fmla="*/ 205646 w 2122968"/>
                  <a:gd name="connsiteY6" fmla="*/ 1075104 h 1093402"/>
                  <a:gd name="connsiteX7" fmla="*/ 837708 w 2122968"/>
                  <a:gd name="connsiteY7" fmla="*/ 1084629 h 1093402"/>
                  <a:gd name="connsiteX8" fmla="*/ 914501 w 2122968"/>
                  <a:gd name="connsiteY8" fmla="*/ 1078770 h 1093402"/>
                  <a:gd name="connsiteX9" fmla="*/ 1052772 w 2122968"/>
                  <a:gd name="connsiteY9" fmla="*/ 811517 h 1093402"/>
                  <a:gd name="connsiteX10" fmla="*/ 1061484 w 2122968"/>
                  <a:gd name="connsiteY10" fmla="*/ 809383 h 1093402"/>
                  <a:gd name="connsiteX11" fmla="*/ 1070196 w 2122968"/>
                  <a:gd name="connsiteY11" fmla="*/ 811517 h 1093402"/>
                  <a:gd name="connsiteX12" fmla="*/ 1208467 w 2122968"/>
                  <a:gd name="connsiteY12" fmla="*/ 1078770 h 1093402"/>
                  <a:gd name="connsiteX13" fmla="*/ 1285260 w 2122968"/>
                  <a:gd name="connsiteY13" fmla="*/ 1084629 h 1093402"/>
                  <a:gd name="connsiteX14" fmla="*/ 1917322 w 2122968"/>
                  <a:gd name="connsiteY14" fmla="*/ 1075104 h 1093402"/>
                  <a:gd name="connsiteX15" fmla="*/ 2075343 w 2122968"/>
                  <a:gd name="connsiteY15" fmla="*/ 878983 h 1093402"/>
                  <a:gd name="connsiteX16" fmla="*/ 2122968 w 2122968"/>
                  <a:gd name="connsiteY16" fmla="*/ 180246 h 1093402"/>
                  <a:gd name="connsiteX17" fmla="*/ 1942722 w 2122968"/>
                  <a:gd name="connsiteY17" fmla="*/ 0 h 109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2968" h="1093402">
                    <a:moveTo>
                      <a:pt x="1942722" y="0"/>
                    </a:moveTo>
                    <a:lnTo>
                      <a:pt x="1221760" y="0"/>
                    </a:lnTo>
                    <a:lnTo>
                      <a:pt x="901208" y="0"/>
                    </a:lnTo>
                    <a:lnTo>
                      <a:pt x="180246" y="0"/>
                    </a:lnTo>
                    <a:cubicBezTo>
                      <a:pt x="80699" y="0"/>
                      <a:pt x="0" y="80699"/>
                      <a:pt x="0" y="180246"/>
                    </a:cubicBezTo>
                    <a:cubicBezTo>
                      <a:pt x="0" y="279793"/>
                      <a:pt x="13351" y="729840"/>
                      <a:pt x="47625" y="878983"/>
                    </a:cubicBezTo>
                    <a:cubicBezTo>
                      <a:pt x="81899" y="1028126"/>
                      <a:pt x="73966" y="1040830"/>
                      <a:pt x="205646" y="1075104"/>
                    </a:cubicBezTo>
                    <a:cubicBezTo>
                      <a:pt x="337326" y="1109378"/>
                      <a:pt x="715332" y="1085076"/>
                      <a:pt x="837708" y="1084629"/>
                    </a:cubicBezTo>
                    <a:lnTo>
                      <a:pt x="914501" y="1078770"/>
                    </a:lnTo>
                    <a:cubicBezTo>
                      <a:pt x="955890" y="892396"/>
                      <a:pt x="1012590" y="830785"/>
                      <a:pt x="1052772" y="811517"/>
                    </a:cubicBezTo>
                    <a:lnTo>
                      <a:pt x="1061484" y="809383"/>
                    </a:lnTo>
                    <a:lnTo>
                      <a:pt x="1070196" y="811517"/>
                    </a:lnTo>
                    <a:cubicBezTo>
                      <a:pt x="1110378" y="830785"/>
                      <a:pt x="1167078" y="892396"/>
                      <a:pt x="1208467" y="1078770"/>
                    </a:cubicBezTo>
                    <a:lnTo>
                      <a:pt x="1285260" y="1084629"/>
                    </a:lnTo>
                    <a:cubicBezTo>
                      <a:pt x="1407636" y="1085076"/>
                      <a:pt x="1785642" y="1109378"/>
                      <a:pt x="1917322" y="1075104"/>
                    </a:cubicBezTo>
                    <a:cubicBezTo>
                      <a:pt x="2049002" y="1040830"/>
                      <a:pt x="2041069" y="1028126"/>
                      <a:pt x="2075343" y="878983"/>
                    </a:cubicBezTo>
                    <a:cubicBezTo>
                      <a:pt x="2109617" y="729840"/>
                      <a:pt x="2122968" y="279793"/>
                      <a:pt x="2122968" y="180246"/>
                    </a:cubicBezTo>
                    <a:cubicBezTo>
                      <a:pt x="2122968" y="80699"/>
                      <a:pt x="2042269" y="0"/>
                      <a:pt x="1942722" y="0"/>
                    </a:cubicBezTo>
                    <a:close/>
                  </a:path>
                </a:pathLst>
              </a:cu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56">
                <a:extLst>
                  <a:ext uri="{FF2B5EF4-FFF2-40B4-BE49-F238E27FC236}">
                    <a16:creationId xmlns:a16="http://schemas.microsoft.com/office/drawing/2014/main" id="{47D91DCC-E08E-54B5-CC20-BDFA137DF03F}"/>
                  </a:ext>
                </a:extLst>
              </p:cNvPr>
              <p:cNvSpPr/>
              <p:nvPr/>
            </p:nvSpPr>
            <p:spPr>
              <a:xfrm flipH="1">
                <a:off x="11069515" y="2866294"/>
                <a:ext cx="2122968" cy="1093401"/>
              </a:xfrm>
              <a:custGeom>
                <a:avLst/>
                <a:gdLst>
                  <a:gd name="connsiteX0" fmla="*/ 1942722 w 2122968"/>
                  <a:gd name="connsiteY0" fmla="*/ 0 h 1093402"/>
                  <a:gd name="connsiteX1" fmla="*/ 1221760 w 2122968"/>
                  <a:gd name="connsiteY1" fmla="*/ 0 h 1093402"/>
                  <a:gd name="connsiteX2" fmla="*/ 1094307 w 2122968"/>
                  <a:gd name="connsiteY2" fmla="*/ 52793 h 1093402"/>
                  <a:gd name="connsiteX3" fmla="*/ 1061484 w 2122968"/>
                  <a:gd name="connsiteY3" fmla="*/ 101476 h 1093402"/>
                  <a:gd name="connsiteX4" fmla="*/ 1028661 w 2122968"/>
                  <a:gd name="connsiteY4" fmla="*/ 52793 h 1093402"/>
                  <a:gd name="connsiteX5" fmla="*/ 901208 w 2122968"/>
                  <a:gd name="connsiteY5" fmla="*/ 0 h 1093402"/>
                  <a:gd name="connsiteX6" fmla="*/ 180246 w 2122968"/>
                  <a:gd name="connsiteY6" fmla="*/ 0 h 1093402"/>
                  <a:gd name="connsiteX7" fmla="*/ 0 w 2122968"/>
                  <a:gd name="connsiteY7" fmla="*/ 180246 h 1093402"/>
                  <a:gd name="connsiteX8" fmla="*/ 47625 w 2122968"/>
                  <a:gd name="connsiteY8" fmla="*/ 878983 h 1093402"/>
                  <a:gd name="connsiteX9" fmla="*/ 205646 w 2122968"/>
                  <a:gd name="connsiteY9" fmla="*/ 1075104 h 1093402"/>
                  <a:gd name="connsiteX10" fmla="*/ 837708 w 2122968"/>
                  <a:gd name="connsiteY10" fmla="*/ 1084629 h 1093402"/>
                  <a:gd name="connsiteX11" fmla="*/ 914501 w 2122968"/>
                  <a:gd name="connsiteY11" fmla="*/ 1078770 h 1093402"/>
                  <a:gd name="connsiteX12" fmla="*/ 1052772 w 2122968"/>
                  <a:gd name="connsiteY12" fmla="*/ 811517 h 1093402"/>
                  <a:gd name="connsiteX13" fmla="*/ 1061484 w 2122968"/>
                  <a:gd name="connsiteY13" fmla="*/ 809383 h 1093402"/>
                  <a:gd name="connsiteX14" fmla="*/ 1070196 w 2122968"/>
                  <a:gd name="connsiteY14" fmla="*/ 811517 h 1093402"/>
                  <a:gd name="connsiteX15" fmla="*/ 1208467 w 2122968"/>
                  <a:gd name="connsiteY15" fmla="*/ 1078770 h 1093402"/>
                  <a:gd name="connsiteX16" fmla="*/ 1285260 w 2122968"/>
                  <a:gd name="connsiteY16" fmla="*/ 1084629 h 1093402"/>
                  <a:gd name="connsiteX17" fmla="*/ 1917322 w 2122968"/>
                  <a:gd name="connsiteY17" fmla="*/ 1075104 h 1093402"/>
                  <a:gd name="connsiteX18" fmla="*/ 2075343 w 2122968"/>
                  <a:gd name="connsiteY18" fmla="*/ 878983 h 1093402"/>
                  <a:gd name="connsiteX19" fmla="*/ 2122968 w 2122968"/>
                  <a:gd name="connsiteY19" fmla="*/ 180246 h 1093402"/>
                  <a:gd name="connsiteX20" fmla="*/ 1942722 w 2122968"/>
                  <a:gd name="connsiteY20" fmla="*/ 0 h 1093402"/>
                  <a:gd name="connsiteX0" fmla="*/ 1942722 w 2122968"/>
                  <a:gd name="connsiteY0" fmla="*/ 0 h 1093402"/>
                  <a:gd name="connsiteX1" fmla="*/ 1221760 w 2122968"/>
                  <a:gd name="connsiteY1" fmla="*/ 0 h 1093402"/>
                  <a:gd name="connsiteX2" fmla="*/ 1094307 w 2122968"/>
                  <a:gd name="connsiteY2" fmla="*/ 52793 h 1093402"/>
                  <a:gd name="connsiteX3" fmla="*/ 1028661 w 2122968"/>
                  <a:gd name="connsiteY3" fmla="*/ 52793 h 1093402"/>
                  <a:gd name="connsiteX4" fmla="*/ 901208 w 2122968"/>
                  <a:gd name="connsiteY4" fmla="*/ 0 h 1093402"/>
                  <a:gd name="connsiteX5" fmla="*/ 180246 w 2122968"/>
                  <a:gd name="connsiteY5" fmla="*/ 0 h 1093402"/>
                  <a:gd name="connsiteX6" fmla="*/ 0 w 2122968"/>
                  <a:gd name="connsiteY6" fmla="*/ 180246 h 1093402"/>
                  <a:gd name="connsiteX7" fmla="*/ 47625 w 2122968"/>
                  <a:gd name="connsiteY7" fmla="*/ 878983 h 1093402"/>
                  <a:gd name="connsiteX8" fmla="*/ 205646 w 2122968"/>
                  <a:gd name="connsiteY8" fmla="*/ 1075104 h 1093402"/>
                  <a:gd name="connsiteX9" fmla="*/ 837708 w 2122968"/>
                  <a:gd name="connsiteY9" fmla="*/ 1084629 h 1093402"/>
                  <a:gd name="connsiteX10" fmla="*/ 914501 w 2122968"/>
                  <a:gd name="connsiteY10" fmla="*/ 1078770 h 1093402"/>
                  <a:gd name="connsiteX11" fmla="*/ 1052772 w 2122968"/>
                  <a:gd name="connsiteY11" fmla="*/ 811517 h 1093402"/>
                  <a:gd name="connsiteX12" fmla="*/ 1061484 w 2122968"/>
                  <a:gd name="connsiteY12" fmla="*/ 809383 h 1093402"/>
                  <a:gd name="connsiteX13" fmla="*/ 1070196 w 2122968"/>
                  <a:gd name="connsiteY13" fmla="*/ 811517 h 1093402"/>
                  <a:gd name="connsiteX14" fmla="*/ 1208467 w 2122968"/>
                  <a:gd name="connsiteY14" fmla="*/ 1078770 h 1093402"/>
                  <a:gd name="connsiteX15" fmla="*/ 1285260 w 2122968"/>
                  <a:gd name="connsiteY15" fmla="*/ 1084629 h 1093402"/>
                  <a:gd name="connsiteX16" fmla="*/ 1917322 w 2122968"/>
                  <a:gd name="connsiteY16" fmla="*/ 1075104 h 1093402"/>
                  <a:gd name="connsiteX17" fmla="*/ 2075343 w 2122968"/>
                  <a:gd name="connsiteY17" fmla="*/ 878983 h 1093402"/>
                  <a:gd name="connsiteX18" fmla="*/ 2122968 w 2122968"/>
                  <a:gd name="connsiteY18" fmla="*/ 180246 h 1093402"/>
                  <a:gd name="connsiteX19" fmla="*/ 1942722 w 2122968"/>
                  <a:gd name="connsiteY19" fmla="*/ 0 h 1093402"/>
                  <a:gd name="connsiteX0" fmla="*/ 1942722 w 2122968"/>
                  <a:gd name="connsiteY0" fmla="*/ 0 h 1093402"/>
                  <a:gd name="connsiteX1" fmla="*/ 1221760 w 2122968"/>
                  <a:gd name="connsiteY1" fmla="*/ 0 h 1093402"/>
                  <a:gd name="connsiteX2" fmla="*/ 1094307 w 2122968"/>
                  <a:gd name="connsiteY2" fmla="*/ 52793 h 1093402"/>
                  <a:gd name="connsiteX3" fmla="*/ 901208 w 2122968"/>
                  <a:gd name="connsiteY3" fmla="*/ 0 h 1093402"/>
                  <a:gd name="connsiteX4" fmla="*/ 180246 w 2122968"/>
                  <a:gd name="connsiteY4" fmla="*/ 0 h 1093402"/>
                  <a:gd name="connsiteX5" fmla="*/ 0 w 2122968"/>
                  <a:gd name="connsiteY5" fmla="*/ 180246 h 1093402"/>
                  <a:gd name="connsiteX6" fmla="*/ 47625 w 2122968"/>
                  <a:gd name="connsiteY6" fmla="*/ 878983 h 1093402"/>
                  <a:gd name="connsiteX7" fmla="*/ 205646 w 2122968"/>
                  <a:gd name="connsiteY7" fmla="*/ 1075104 h 1093402"/>
                  <a:gd name="connsiteX8" fmla="*/ 837708 w 2122968"/>
                  <a:gd name="connsiteY8" fmla="*/ 1084629 h 1093402"/>
                  <a:gd name="connsiteX9" fmla="*/ 914501 w 2122968"/>
                  <a:gd name="connsiteY9" fmla="*/ 1078770 h 1093402"/>
                  <a:gd name="connsiteX10" fmla="*/ 1052772 w 2122968"/>
                  <a:gd name="connsiteY10" fmla="*/ 811517 h 1093402"/>
                  <a:gd name="connsiteX11" fmla="*/ 1061484 w 2122968"/>
                  <a:gd name="connsiteY11" fmla="*/ 809383 h 1093402"/>
                  <a:gd name="connsiteX12" fmla="*/ 1070196 w 2122968"/>
                  <a:gd name="connsiteY12" fmla="*/ 811517 h 1093402"/>
                  <a:gd name="connsiteX13" fmla="*/ 1208467 w 2122968"/>
                  <a:gd name="connsiteY13" fmla="*/ 1078770 h 1093402"/>
                  <a:gd name="connsiteX14" fmla="*/ 1285260 w 2122968"/>
                  <a:gd name="connsiteY14" fmla="*/ 1084629 h 1093402"/>
                  <a:gd name="connsiteX15" fmla="*/ 1917322 w 2122968"/>
                  <a:gd name="connsiteY15" fmla="*/ 1075104 h 1093402"/>
                  <a:gd name="connsiteX16" fmla="*/ 2075343 w 2122968"/>
                  <a:gd name="connsiteY16" fmla="*/ 878983 h 1093402"/>
                  <a:gd name="connsiteX17" fmla="*/ 2122968 w 2122968"/>
                  <a:gd name="connsiteY17" fmla="*/ 180246 h 1093402"/>
                  <a:gd name="connsiteX18" fmla="*/ 1942722 w 2122968"/>
                  <a:gd name="connsiteY18" fmla="*/ 0 h 1093402"/>
                  <a:gd name="connsiteX0" fmla="*/ 1942722 w 2122968"/>
                  <a:gd name="connsiteY0" fmla="*/ 0 h 1093402"/>
                  <a:gd name="connsiteX1" fmla="*/ 1221760 w 2122968"/>
                  <a:gd name="connsiteY1" fmla="*/ 0 h 1093402"/>
                  <a:gd name="connsiteX2" fmla="*/ 901208 w 2122968"/>
                  <a:gd name="connsiteY2" fmla="*/ 0 h 1093402"/>
                  <a:gd name="connsiteX3" fmla="*/ 180246 w 2122968"/>
                  <a:gd name="connsiteY3" fmla="*/ 0 h 1093402"/>
                  <a:gd name="connsiteX4" fmla="*/ 0 w 2122968"/>
                  <a:gd name="connsiteY4" fmla="*/ 180246 h 1093402"/>
                  <a:gd name="connsiteX5" fmla="*/ 47625 w 2122968"/>
                  <a:gd name="connsiteY5" fmla="*/ 878983 h 1093402"/>
                  <a:gd name="connsiteX6" fmla="*/ 205646 w 2122968"/>
                  <a:gd name="connsiteY6" fmla="*/ 1075104 h 1093402"/>
                  <a:gd name="connsiteX7" fmla="*/ 837708 w 2122968"/>
                  <a:gd name="connsiteY7" fmla="*/ 1084629 h 1093402"/>
                  <a:gd name="connsiteX8" fmla="*/ 914501 w 2122968"/>
                  <a:gd name="connsiteY8" fmla="*/ 1078770 h 1093402"/>
                  <a:gd name="connsiteX9" fmla="*/ 1052772 w 2122968"/>
                  <a:gd name="connsiteY9" fmla="*/ 811517 h 1093402"/>
                  <a:gd name="connsiteX10" fmla="*/ 1061484 w 2122968"/>
                  <a:gd name="connsiteY10" fmla="*/ 809383 h 1093402"/>
                  <a:gd name="connsiteX11" fmla="*/ 1070196 w 2122968"/>
                  <a:gd name="connsiteY11" fmla="*/ 811517 h 1093402"/>
                  <a:gd name="connsiteX12" fmla="*/ 1208467 w 2122968"/>
                  <a:gd name="connsiteY12" fmla="*/ 1078770 h 1093402"/>
                  <a:gd name="connsiteX13" fmla="*/ 1285260 w 2122968"/>
                  <a:gd name="connsiteY13" fmla="*/ 1084629 h 1093402"/>
                  <a:gd name="connsiteX14" fmla="*/ 1917322 w 2122968"/>
                  <a:gd name="connsiteY14" fmla="*/ 1075104 h 1093402"/>
                  <a:gd name="connsiteX15" fmla="*/ 2075343 w 2122968"/>
                  <a:gd name="connsiteY15" fmla="*/ 878983 h 1093402"/>
                  <a:gd name="connsiteX16" fmla="*/ 2122968 w 2122968"/>
                  <a:gd name="connsiteY16" fmla="*/ 180246 h 1093402"/>
                  <a:gd name="connsiteX17" fmla="*/ 1942722 w 2122968"/>
                  <a:gd name="connsiteY17" fmla="*/ 0 h 109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2968" h="1093402">
                    <a:moveTo>
                      <a:pt x="1942722" y="0"/>
                    </a:moveTo>
                    <a:lnTo>
                      <a:pt x="1221760" y="0"/>
                    </a:lnTo>
                    <a:lnTo>
                      <a:pt x="901208" y="0"/>
                    </a:lnTo>
                    <a:lnTo>
                      <a:pt x="180246" y="0"/>
                    </a:lnTo>
                    <a:cubicBezTo>
                      <a:pt x="80699" y="0"/>
                      <a:pt x="0" y="80699"/>
                      <a:pt x="0" y="180246"/>
                    </a:cubicBezTo>
                    <a:cubicBezTo>
                      <a:pt x="0" y="279793"/>
                      <a:pt x="13351" y="729840"/>
                      <a:pt x="47625" y="878983"/>
                    </a:cubicBezTo>
                    <a:cubicBezTo>
                      <a:pt x="81899" y="1028126"/>
                      <a:pt x="73966" y="1040830"/>
                      <a:pt x="205646" y="1075104"/>
                    </a:cubicBezTo>
                    <a:cubicBezTo>
                      <a:pt x="337326" y="1109378"/>
                      <a:pt x="715332" y="1085076"/>
                      <a:pt x="837708" y="1084629"/>
                    </a:cubicBezTo>
                    <a:lnTo>
                      <a:pt x="914501" y="1078770"/>
                    </a:lnTo>
                    <a:cubicBezTo>
                      <a:pt x="955890" y="892396"/>
                      <a:pt x="1012590" y="830785"/>
                      <a:pt x="1052772" y="811517"/>
                    </a:cubicBezTo>
                    <a:lnTo>
                      <a:pt x="1061484" y="809383"/>
                    </a:lnTo>
                    <a:lnTo>
                      <a:pt x="1070196" y="811517"/>
                    </a:lnTo>
                    <a:cubicBezTo>
                      <a:pt x="1110378" y="830785"/>
                      <a:pt x="1167078" y="892396"/>
                      <a:pt x="1208467" y="1078770"/>
                    </a:cubicBezTo>
                    <a:lnTo>
                      <a:pt x="1285260" y="1084629"/>
                    </a:lnTo>
                    <a:cubicBezTo>
                      <a:pt x="1407636" y="1085076"/>
                      <a:pt x="1785642" y="1109378"/>
                      <a:pt x="1917322" y="1075104"/>
                    </a:cubicBezTo>
                    <a:cubicBezTo>
                      <a:pt x="2049002" y="1040830"/>
                      <a:pt x="2041069" y="1028126"/>
                      <a:pt x="2075343" y="878983"/>
                    </a:cubicBezTo>
                    <a:cubicBezTo>
                      <a:pt x="2109617" y="729840"/>
                      <a:pt x="2122968" y="279793"/>
                      <a:pt x="2122968" y="180246"/>
                    </a:cubicBezTo>
                    <a:cubicBezTo>
                      <a:pt x="2122968" y="80699"/>
                      <a:pt x="2042269" y="0"/>
                      <a:pt x="1942722" y="0"/>
                    </a:cubicBezTo>
                    <a:close/>
                  </a:path>
                </a:pathLst>
              </a:cu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3347046-EBCE-35CC-5D39-29786CE9DAE6}"/>
              </a:ext>
            </a:extLst>
          </p:cNvPr>
          <p:cNvSpPr>
            <a:spLocks noGrp="1"/>
          </p:cNvSpPr>
          <p:nvPr>
            <p:ph type="title"/>
          </p:nvPr>
        </p:nvSpPr>
        <p:spPr/>
        <p:txBody>
          <a:bodyPr/>
          <a:lstStyle/>
          <a:p>
            <a:r>
              <a:rPr lang="en-US" dirty="0"/>
              <a:t>We are already living a physical-digital braided experience.</a:t>
            </a:r>
            <a:br>
              <a:rPr lang="en-US" dirty="0"/>
            </a:br>
            <a:endParaRPr lang="en-US" dirty="0"/>
          </a:p>
        </p:txBody>
      </p:sp>
      <p:sp>
        <p:nvSpPr>
          <p:cNvPr id="3" name="Footer Placeholder 2">
            <a:extLst>
              <a:ext uri="{FF2B5EF4-FFF2-40B4-BE49-F238E27FC236}">
                <a16:creationId xmlns:a16="http://schemas.microsoft.com/office/drawing/2014/main" id="{F8C355A5-A28E-CE07-2472-E8FC8A898D1F}"/>
              </a:ext>
            </a:extLst>
          </p:cNvPr>
          <p:cNvSpPr>
            <a:spLocks noGrp="1"/>
          </p:cNvSpPr>
          <p:nvPr>
            <p:ph type="ftr" sz="quarter" idx="10"/>
          </p:nvPr>
        </p:nvSpPr>
        <p:spPr/>
        <p:txBody>
          <a:bodyPr/>
          <a:lstStyle/>
          <a:p>
            <a:r>
              <a:rPr lang="en-US" noProof="0"/>
              <a:t>Introduction</a:t>
            </a:r>
          </a:p>
        </p:txBody>
      </p:sp>
      <p:sp>
        <p:nvSpPr>
          <p:cNvPr id="5" name="Text Placeholder 4">
            <a:extLst>
              <a:ext uri="{FF2B5EF4-FFF2-40B4-BE49-F238E27FC236}">
                <a16:creationId xmlns:a16="http://schemas.microsoft.com/office/drawing/2014/main" id="{BF828EC0-C8D4-2222-AF58-ED603F51BB55}"/>
              </a:ext>
            </a:extLst>
          </p:cNvPr>
          <p:cNvSpPr>
            <a:spLocks noGrp="1"/>
          </p:cNvSpPr>
          <p:nvPr>
            <p:ph type="body" sz="quarter" idx="28"/>
          </p:nvPr>
        </p:nvSpPr>
        <p:spPr>
          <a:xfrm>
            <a:off x="831685" y="5936303"/>
            <a:ext cx="2493621" cy="794597"/>
          </a:xfrm>
        </p:spPr>
        <p:txBody>
          <a:bodyPr/>
          <a:lstStyle/>
          <a:p>
            <a:r>
              <a:rPr lang="en-US"/>
              <a:t>Spatial Audio</a:t>
            </a:r>
          </a:p>
        </p:txBody>
      </p:sp>
      <p:sp>
        <p:nvSpPr>
          <p:cNvPr id="6" name="Text Placeholder 5">
            <a:extLst>
              <a:ext uri="{FF2B5EF4-FFF2-40B4-BE49-F238E27FC236}">
                <a16:creationId xmlns:a16="http://schemas.microsoft.com/office/drawing/2014/main" id="{33F4356A-0BDC-DF2F-D708-DD8405DD2DFA}"/>
              </a:ext>
            </a:extLst>
          </p:cNvPr>
          <p:cNvSpPr>
            <a:spLocks noGrp="1"/>
          </p:cNvSpPr>
          <p:nvPr>
            <p:ph type="body" sz="quarter" idx="31"/>
          </p:nvPr>
        </p:nvSpPr>
        <p:spPr>
          <a:xfrm>
            <a:off x="4262781" y="5936303"/>
            <a:ext cx="2493621" cy="794597"/>
          </a:xfrm>
        </p:spPr>
        <p:txBody>
          <a:bodyPr/>
          <a:lstStyle/>
          <a:p>
            <a:r>
              <a:rPr lang="en-US"/>
              <a:t>Desktop Displays</a:t>
            </a:r>
          </a:p>
        </p:txBody>
      </p:sp>
      <p:sp>
        <p:nvSpPr>
          <p:cNvPr id="7" name="Text Placeholder 6">
            <a:extLst>
              <a:ext uri="{FF2B5EF4-FFF2-40B4-BE49-F238E27FC236}">
                <a16:creationId xmlns:a16="http://schemas.microsoft.com/office/drawing/2014/main" id="{56E095A7-D513-D645-5C47-420431D86B4A}"/>
              </a:ext>
            </a:extLst>
          </p:cNvPr>
          <p:cNvSpPr>
            <a:spLocks noGrp="1"/>
          </p:cNvSpPr>
          <p:nvPr>
            <p:ph type="body" sz="quarter" idx="33"/>
          </p:nvPr>
        </p:nvSpPr>
        <p:spPr>
          <a:xfrm>
            <a:off x="7701395" y="5936303"/>
            <a:ext cx="2493621" cy="794597"/>
          </a:xfrm>
        </p:spPr>
        <p:txBody>
          <a:bodyPr/>
          <a:lstStyle/>
          <a:p>
            <a:r>
              <a:rPr lang="en-US"/>
              <a:t>Handheld Displays</a:t>
            </a:r>
          </a:p>
        </p:txBody>
      </p:sp>
      <p:sp>
        <p:nvSpPr>
          <p:cNvPr id="8" name="Text Placeholder 7">
            <a:extLst>
              <a:ext uri="{FF2B5EF4-FFF2-40B4-BE49-F238E27FC236}">
                <a16:creationId xmlns:a16="http://schemas.microsoft.com/office/drawing/2014/main" id="{37D80BFD-A95E-8DC5-2A50-73C853ECF16B}"/>
              </a:ext>
            </a:extLst>
          </p:cNvPr>
          <p:cNvSpPr>
            <a:spLocks noGrp="1"/>
          </p:cNvSpPr>
          <p:nvPr>
            <p:ph type="body" sz="quarter" idx="35"/>
          </p:nvPr>
        </p:nvSpPr>
        <p:spPr>
          <a:xfrm>
            <a:off x="11140009" y="5936303"/>
            <a:ext cx="2493621" cy="794597"/>
          </a:xfrm>
        </p:spPr>
        <p:txBody>
          <a:bodyPr/>
          <a:lstStyle/>
          <a:p>
            <a:r>
              <a:rPr lang="en-US"/>
              <a:t>Head Unit</a:t>
            </a:r>
          </a:p>
        </p:txBody>
      </p:sp>
      <p:sp>
        <p:nvSpPr>
          <p:cNvPr id="9" name="Text Placeholder 8">
            <a:extLst>
              <a:ext uri="{FF2B5EF4-FFF2-40B4-BE49-F238E27FC236}">
                <a16:creationId xmlns:a16="http://schemas.microsoft.com/office/drawing/2014/main" id="{824A3F62-294D-AB3C-9F2D-1C2F1C1C295A}"/>
              </a:ext>
            </a:extLst>
          </p:cNvPr>
          <p:cNvSpPr>
            <a:spLocks noGrp="1"/>
          </p:cNvSpPr>
          <p:nvPr>
            <p:ph type="body" sz="quarter" idx="37"/>
          </p:nvPr>
        </p:nvSpPr>
        <p:spPr>
          <a:xfrm>
            <a:off x="14569619" y="5936303"/>
            <a:ext cx="2493621" cy="794597"/>
          </a:xfrm>
        </p:spPr>
        <p:txBody>
          <a:bodyPr/>
          <a:lstStyle/>
          <a:p>
            <a:r>
              <a:rPr lang="en-US"/>
              <a:t>Virtual Cave</a:t>
            </a:r>
          </a:p>
        </p:txBody>
      </p:sp>
      <p:sp>
        <p:nvSpPr>
          <p:cNvPr id="15" name="Slide Number Placeholder 14">
            <a:extLst>
              <a:ext uri="{FF2B5EF4-FFF2-40B4-BE49-F238E27FC236}">
                <a16:creationId xmlns:a16="http://schemas.microsoft.com/office/drawing/2014/main" id="{A7B8BE1E-BC6D-7D23-4DC2-477E73316B8F}"/>
              </a:ext>
            </a:extLst>
          </p:cNvPr>
          <p:cNvSpPr>
            <a:spLocks noGrp="1"/>
          </p:cNvSpPr>
          <p:nvPr>
            <p:ph type="sldNum" sz="quarter" idx="47"/>
          </p:nvPr>
        </p:nvSpPr>
        <p:spPr/>
        <p:txBody>
          <a:bodyPr/>
          <a:lstStyle/>
          <a:p>
            <a:fld id="{387AECDB-6C85-4FE3-9DAF-486A9B5BAE12}" type="slidenum">
              <a:rPr lang="en-GB" smtClean="0"/>
              <a:pPr/>
              <a:t>8</a:t>
            </a:fld>
            <a:endParaRPr lang="en-GB"/>
          </a:p>
        </p:txBody>
      </p:sp>
      <p:sp>
        <p:nvSpPr>
          <p:cNvPr id="16" name="Freeform: Shape 1279">
            <a:extLst>
              <a:ext uri="{FF2B5EF4-FFF2-40B4-BE49-F238E27FC236}">
                <a16:creationId xmlns:a16="http://schemas.microsoft.com/office/drawing/2014/main" id="{FA2FC180-37C2-40D9-4EFF-FDD02EC96998}"/>
              </a:ext>
            </a:extLst>
          </p:cNvPr>
          <p:cNvSpPr/>
          <p:nvPr/>
        </p:nvSpPr>
        <p:spPr>
          <a:xfrm>
            <a:off x="5257166" y="5068919"/>
            <a:ext cx="504850" cy="504762"/>
          </a:xfrm>
          <a:custGeom>
            <a:avLst/>
            <a:gdLst>
              <a:gd name="connsiteX0" fmla="*/ 470283 w 504850"/>
              <a:gd name="connsiteY0" fmla="*/ 0 h 504762"/>
              <a:gd name="connsiteX1" fmla="*/ 34480 w 504850"/>
              <a:gd name="connsiteY1" fmla="*/ 0 h 504762"/>
              <a:gd name="connsiteX2" fmla="*/ 0 w 504850"/>
              <a:gd name="connsiteY2" fmla="*/ 34480 h 504762"/>
              <a:gd name="connsiteX3" fmla="*/ 0 w 504850"/>
              <a:gd name="connsiteY3" fmla="*/ 367725 h 504762"/>
              <a:gd name="connsiteX4" fmla="*/ 34480 w 504850"/>
              <a:gd name="connsiteY4" fmla="*/ 402205 h 504762"/>
              <a:gd name="connsiteX5" fmla="*/ 217902 w 504850"/>
              <a:gd name="connsiteY5" fmla="*/ 402205 h 504762"/>
              <a:gd name="connsiteX6" fmla="*/ 217902 w 504850"/>
              <a:gd name="connsiteY6" fmla="*/ 487126 h 504762"/>
              <a:gd name="connsiteX7" fmla="*/ 149824 w 504850"/>
              <a:gd name="connsiteY7" fmla="*/ 487126 h 504762"/>
              <a:gd name="connsiteX8" fmla="*/ 141006 w 504850"/>
              <a:gd name="connsiteY8" fmla="*/ 495944 h 504762"/>
              <a:gd name="connsiteX9" fmla="*/ 149824 w 504850"/>
              <a:gd name="connsiteY9" fmla="*/ 504763 h 504762"/>
              <a:gd name="connsiteX10" fmla="*/ 354939 w 504850"/>
              <a:gd name="connsiteY10" fmla="*/ 504763 h 504762"/>
              <a:gd name="connsiteX11" fmla="*/ 363757 w 504850"/>
              <a:gd name="connsiteY11" fmla="*/ 495944 h 504762"/>
              <a:gd name="connsiteX12" fmla="*/ 354939 w 504850"/>
              <a:gd name="connsiteY12" fmla="*/ 487126 h 504762"/>
              <a:gd name="connsiteX13" fmla="*/ 286861 w 504850"/>
              <a:gd name="connsiteY13" fmla="*/ 487126 h 504762"/>
              <a:gd name="connsiteX14" fmla="*/ 286861 w 504850"/>
              <a:gd name="connsiteY14" fmla="*/ 402205 h 504762"/>
              <a:gd name="connsiteX15" fmla="*/ 470371 w 504850"/>
              <a:gd name="connsiteY15" fmla="*/ 402205 h 504762"/>
              <a:gd name="connsiteX16" fmla="*/ 504851 w 504850"/>
              <a:gd name="connsiteY16" fmla="*/ 367725 h 504762"/>
              <a:gd name="connsiteX17" fmla="*/ 504851 w 504850"/>
              <a:gd name="connsiteY17" fmla="*/ 34480 h 504762"/>
              <a:gd name="connsiteX18" fmla="*/ 470371 w 504850"/>
              <a:gd name="connsiteY18" fmla="*/ 0 h 504762"/>
              <a:gd name="connsiteX19" fmla="*/ 17637 w 504850"/>
              <a:gd name="connsiteY19" fmla="*/ 34480 h 504762"/>
              <a:gd name="connsiteX20" fmla="*/ 34480 w 504850"/>
              <a:gd name="connsiteY20" fmla="*/ 17637 h 504762"/>
              <a:gd name="connsiteX21" fmla="*/ 470283 w 504850"/>
              <a:gd name="connsiteY21" fmla="*/ 17637 h 504762"/>
              <a:gd name="connsiteX22" fmla="*/ 487126 w 504850"/>
              <a:gd name="connsiteY22" fmla="*/ 34480 h 504762"/>
              <a:gd name="connsiteX23" fmla="*/ 487126 w 504850"/>
              <a:gd name="connsiteY23" fmla="*/ 320459 h 504762"/>
              <a:gd name="connsiteX24" fmla="*/ 17637 w 504850"/>
              <a:gd name="connsiteY24" fmla="*/ 320459 h 504762"/>
              <a:gd name="connsiteX25" fmla="*/ 17637 w 504850"/>
              <a:gd name="connsiteY25" fmla="*/ 34480 h 504762"/>
              <a:gd name="connsiteX26" fmla="*/ 269224 w 504850"/>
              <a:gd name="connsiteY26" fmla="*/ 487126 h 504762"/>
              <a:gd name="connsiteX27" fmla="*/ 235538 w 504850"/>
              <a:gd name="connsiteY27" fmla="*/ 487126 h 504762"/>
              <a:gd name="connsiteX28" fmla="*/ 235538 w 504850"/>
              <a:gd name="connsiteY28" fmla="*/ 402205 h 504762"/>
              <a:gd name="connsiteX29" fmla="*/ 269224 w 504850"/>
              <a:gd name="connsiteY29" fmla="*/ 402205 h 504762"/>
              <a:gd name="connsiteX30" fmla="*/ 269224 w 504850"/>
              <a:gd name="connsiteY30" fmla="*/ 487126 h 50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50" h="504762">
                <a:moveTo>
                  <a:pt x="470283" y="0"/>
                </a:moveTo>
                <a:lnTo>
                  <a:pt x="34480" y="0"/>
                </a:lnTo>
                <a:cubicBezTo>
                  <a:pt x="15520" y="0"/>
                  <a:pt x="0" y="15432"/>
                  <a:pt x="0" y="34480"/>
                </a:cubicBezTo>
                <a:lnTo>
                  <a:pt x="0" y="367725"/>
                </a:lnTo>
                <a:cubicBezTo>
                  <a:pt x="0" y="386685"/>
                  <a:pt x="15432" y="402205"/>
                  <a:pt x="34480" y="402205"/>
                </a:cubicBezTo>
                <a:lnTo>
                  <a:pt x="217902" y="402205"/>
                </a:lnTo>
                <a:lnTo>
                  <a:pt x="217902" y="487126"/>
                </a:lnTo>
                <a:lnTo>
                  <a:pt x="149824" y="487126"/>
                </a:lnTo>
                <a:cubicBezTo>
                  <a:pt x="144974" y="487126"/>
                  <a:pt x="141006" y="491094"/>
                  <a:pt x="141006" y="495944"/>
                </a:cubicBezTo>
                <a:cubicBezTo>
                  <a:pt x="141006" y="500794"/>
                  <a:pt x="144974" y="504763"/>
                  <a:pt x="149824" y="504763"/>
                </a:cubicBezTo>
                <a:lnTo>
                  <a:pt x="354939" y="504763"/>
                </a:lnTo>
                <a:cubicBezTo>
                  <a:pt x="359789" y="504763"/>
                  <a:pt x="363757" y="500794"/>
                  <a:pt x="363757" y="495944"/>
                </a:cubicBezTo>
                <a:cubicBezTo>
                  <a:pt x="363757" y="491094"/>
                  <a:pt x="359789" y="487126"/>
                  <a:pt x="354939" y="487126"/>
                </a:cubicBezTo>
                <a:lnTo>
                  <a:pt x="286861" y="487126"/>
                </a:lnTo>
                <a:lnTo>
                  <a:pt x="286861" y="402205"/>
                </a:lnTo>
                <a:lnTo>
                  <a:pt x="470371" y="402205"/>
                </a:lnTo>
                <a:cubicBezTo>
                  <a:pt x="489331" y="402205"/>
                  <a:pt x="504851" y="386773"/>
                  <a:pt x="504851" y="367725"/>
                </a:cubicBezTo>
                <a:lnTo>
                  <a:pt x="504851" y="34480"/>
                </a:lnTo>
                <a:cubicBezTo>
                  <a:pt x="504851" y="15520"/>
                  <a:pt x="489419" y="0"/>
                  <a:pt x="470371" y="0"/>
                </a:cubicBezTo>
                <a:close/>
                <a:moveTo>
                  <a:pt x="17637" y="34480"/>
                </a:moveTo>
                <a:cubicBezTo>
                  <a:pt x="17637" y="25220"/>
                  <a:pt x="25220" y="17637"/>
                  <a:pt x="34480" y="17637"/>
                </a:cubicBezTo>
                <a:lnTo>
                  <a:pt x="470283" y="17637"/>
                </a:lnTo>
                <a:cubicBezTo>
                  <a:pt x="479542" y="17637"/>
                  <a:pt x="487126" y="25220"/>
                  <a:pt x="487126" y="34480"/>
                </a:cubicBezTo>
                <a:lnTo>
                  <a:pt x="487126" y="320459"/>
                </a:lnTo>
                <a:lnTo>
                  <a:pt x="17637" y="320459"/>
                </a:lnTo>
                <a:lnTo>
                  <a:pt x="17637" y="34480"/>
                </a:lnTo>
                <a:close/>
                <a:moveTo>
                  <a:pt x="269224" y="487126"/>
                </a:moveTo>
                <a:lnTo>
                  <a:pt x="235538" y="487126"/>
                </a:lnTo>
                <a:lnTo>
                  <a:pt x="235538" y="402205"/>
                </a:lnTo>
                <a:lnTo>
                  <a:pt x="269224" y="402205"/>
                </a:lnTo>
                <a:lnTo>
                  <a:pt x="269224" y="487126"/>
                </a:lnTo>
                <a:close/>
              </a:path>
            </a:pathLst>
          </a:custGeom>
          <a:solidFill>
            <a:schemeClr val="tx1"/>
          </a:solidFill>
          <a:ln w="8757" cap="flat">
            <a:noFill/>
            <a:prstDash val="solid"/>
            <a:miter/>
          </a:ln>
        </p:spPr>
        <p:txBody>
          <a:bodyPr rtlCol="0" anchor="ctr"/>
          <a:lstStyle/>
          <a:p>
            <a:endParaRPr lang="en-US"/>
          </a:p>
        </p:txBody>
      </p:sp>
      <p:sp>
        <p:nvSpPr>
          <p:cNvPr id="17" name="Freeform: Shape 1345">
            <a:extLst>
              <a:ext uri="{FF2B5EF4-FFF2-40B4-BE49-F238E27FC236}">
                <a16:creationId xmlns:a16="http://schemas.microsoft.com/office/drawing/2014/main" id="{24C3A6D0-0A88-7131-0001-37BBC1191F1F}"/>
              </a:ext>
            </a:extLst>
          </p:cNvPr>
          <p:cNvSpPr/>
          <p:nvPr/>
        </p:nvSpPr>
        <p:spPr>
          <a:xfrm>
            <a:off x="8742078" y="5068919"/>
            <a:ext cx="402205" cy="504762"/>
          </a:xfrm>
          <a:custGeom>
            <a:avLst/>
            <a:gdLst>
              <a:gd name="connsiteX0" fmla="*/ 367814 w 402205"/>
              <a:gd name="connsiteY0" fmla="*/ 0 h 504762"/>
              <a:gd name="connsiteX1" fmla="*/ 34480 w 402205"/>
              <a:gd name="connsiteY1" fmla="*/ 0 h 504762"/>
              <a:gd name="connsiteX2" fmla="*/ 0 w 402205"/>
              <a:gd name="connsiteY2" fmla="*/ 34480 h 504762"/>
              <a:gd name="connsiteX3" fmla="*/ 0 w 402205"/>
              <a:gd name="connsiteY3" fmla="*/ 470283 h 504762"/>
              <a:gd name="connsiteX4" fmla="*/ 34480 w 402205"/>
              <a:gd name="connsiteY4" fmla="*/ 504763 h 504762"/>
              <a:gd name="connsiteX5" fmla="*/ 367725 w 402205"/>
              <a:gd name="connsiteY5" fmla="*/ 504763 h 504762"/>
              <a:gd name="connsiteX6" fmla="*/ 402205 w 402205"/>
              <a:gd name="connsiteY6" fmla="*/ 470283 h 504762"/>
              <a:gd name="connsiteX7" fmla="*/ 402205 w 402205"/>
              <a:gd name="connsiteY7" fmla="*/ 34480 h 504762"/>
              <a:gd name="connsiteX8" fmla="*/ 367725 w 402205"/>
              <a:gd name="connsiteY8" fmla="*/ 0 h 504762"/>
              <a:gd name="connsiteX9" fmla="*/ 210582 w 402205"/>
              <a:gd name="connsiteY9" fmla="*/ 459084 h 504762"/>
              <a:gd name="connsiteX10" fmla="*/ 208642 w 402205"/>
              <a:gd name="connsiteY10" fmla="*/ 460759 h 504762"/>
              <a:gd name="connsiteX11" fmla="*/ 206350 w 402205"/>
              <a:gd name="connsiteY11" fmla="*/ 461905 h 504762"/>
              <a:gd name="connsiteX12" fmla="*/ 203880 w 402205"/>
              <a:gd name="connsiteY12" fmla="*/ 462699 h 504762"/>
              <a:gd name="connsiteX13" fmla="*/ 201235 w 402205"/>
              <a:gd name="connsiteY13" fmla="*/ 462964 h 504762"/>
              <a:gd name="connsiteX14" fmla="*/ 198678 w 402205"/>
              <a:gd name="connsiteY14" fmla="*/ 462699 h 504762"/>
              <a:gd name="connsiteX15" fmla="*/ 196208 w 402205"/>
              <a:gd name="connsiteY15" fmla="*/ 461905 h 504762"/>
              <a:gd name="connsiteX16" fmla="*/ 193916 w 402205"/>
              <a:gd name="connsiteY16" fmla="*/ 460759 h 504762"/>
              <a:gd name="connsiteX17" fmla="*/ 191887 w 402205"/>
              <a:gd name="connsiteY17" fmla="*/ 459084 h 504762"/>
              <a:gd name="connsiteX18" fmla="*/ 188096 w 402205"/>
              <a:gd name="connsiteY18" fmla="*/ 449736 h 504762"/>
              <a:gd name="connsiteX19" fmla="*/ 191887 w 402205"/>
              <a:gd name="connsiteY19" fmla="*/ 440389 h 504762"/>
              <a:gd name="connsiteX20" fmla="*/ 193916 w 402205"/>
              <a:gd name="connsiteY20" fmla="*/ 438713 h 504762"/>
              <a:gd name="connsiteX21" fmla="*/ 196208 w 402205"/>
              <a:gd name="connsiteY21" fmla="*/ 437567 h 504762"/>
              <a:gd name="connsiteX22" fmla="*/ 198678 w 402205"/>
              <a:gd name="connsiteY22" fmla="*/ 436773 h 504762"/>
              <a:gd name="connsiteX23" fmla="*/ 203880 w 402205"/>
              <a:gd name="connsiteY23" fmla="*/ 436773 h 504762"/>
              <a:gd name="connsiteX24" fmla="*/ 206350 w 402205"/>
              <a:gd name="connsiteY24" fmla="*/ 437567 h 504762"/>
              <a:gd name="connsiteX25" fmla="*/ 208642 w 402205"/>
              <a:gd name="connsiteY25" fmla="*/ 438713 h 504762"/>
              <a:gd name="connsiteX26" fmla="*/ 210582 w 402205"/>
              <a:gd name="connsiteY26" fmla="*/ 440389 h 504762"/>
              <a:gd name="connsiteX27" fmla="*/ 214462 w 402205"/>
              <a:gd name="connsiteY27" fmla="*/ 449736 h 504762"/>
              <a:gd name="connsiteX28" fmla="*/ 210582 w 402205"/>
              <a:gd name="connsiteY28" fmla="*/ 459084 h 504762"/>
              <a:gd name="connsiteX29" fmla="*/ 342946 w 402205"/>
              <a:gd name="connsiteY29" fmla="*/ 393563 h 504762"/>
              <a:gd name="connsiteX30" fmla="*/ 59259 w 402205"/>
              <a:gd name="connsiteY30" fmla="*/ 393563 h 504762"/>
              <a:gd name="connsiteX31" fmla="*/ 59259 w 402205"/>
              <a:gd name="connsiteY31" fmla="*/ 61464 h 504762"/>
              <a:gd name="connsiteX32" fmla="*/ 343034 w 402205"/>
              <a:gd name="connsiteY32" fmla="*/ 61464 h 504762"/>
              <a:gd name="connsiteX33" fmla="*/ 343034 w 402205"/>
              <a:gd name="connsiteY33" fmla="*/ 393563 h 50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2205" h="504762">
                <a:moveTo>
                  <a:pt x="367814" y="0"/>
                </a:moveTo>
                <a:lnTo>
                  <a:pt x="34480" y="0"/>
                </a:lnTo>
                <a:cubicBezTo>
                  <a:pt x="15432" y="0"/>
                  <a:pt x="0" y="15432"/>
                  <a:pt x="0" y="34480"/>
                </a:cubicBezTo>
                <a:lnTo>
                  <a:pt x="0" y="470283"/>
                </a:lnTo>
                <a:cubicBezTo>
                  <a:pt x="0" y="489331"/>
                  <a:pt x="15432" y="504763"/>
                  <a:pt x="34480" y="504763"/>
                </a:cubicBezTo>
                <a:lnTo>
                  <a:pt x="367725" y="504763"/>
                </a:lnTo>
                <a:cubicBezTo>
                  <a:pt x="386773" y="504763"/>
                  <a:pt x="402205" y="489331"/>
                  <a:pt x="402205" y="470283"/>
                </a:cubicBezTo>
                <a:lnTo>
                  <a:pt x="402205" y="34480"/>
                </a:lnTo>
                <a:cubicBezTo>
                  <a:pt x="402205" y="15520"/>
                  <a:pt x="386773" y="0"/>
                  <a:pt x="367725" y="0"/>
                </a:cubicBezTo>
                <a:close/>
                <a:moveTo>
                  <a:pt x="210582" y="459084"/>
                </a:moveTo>
                <a:cubicBezTo>
                  <a:pt x="209965" y="459701"/>
                  <a:pt x="209348" y="460230"/>
                  <a:pt x="208642" y="460759"/>
                </a:cubicBezTo>
                <a:cubicBezTo>
                  <a:pt x="207849" y="461200"/>
                  <a:pt x="207143" y="461641"/>
                  <a:pt x="206350" y="461905"/>
                </a:cubicBezTo>
                <a:cubicBezTo>
                  <a:pt x="205556" y="462258"/>
                  <a:pt x="204674" y="462523"/>
                  <a:pt x="203880" y="462699"/>
                </a:cubicBezTo>
                <a:cubicBezTo>
                  <a:pt x="202999" y="462875"/>
                  <a:pt x="202117" y="462964"/>
                  <a:pt x="201235" y="462964"/>
                </a:cubicBezTo>
                <a:cubicBezTo>
                  <a:pt x="200441" y="462964"/>
                  <a:pt x="199559" y="462875"/>
                  <a:pt x="198678" y="462699"/>
                </a:cubicBezTo>
                <a:cubicBezTo>
                  <a:pt x="197884" y="462523"/>
                  <a:pt x="197002" y="462258"/>
                  <a:pt x="196208" y="461905"/>
                </a:cubicBezTo>
                <a:cubicBezTo>
                  <a:pt x="195415" y="461641"/>
                  <a:pt x="194621" y="461200"/>
                  <a:pt x="193916" y="460759"/>
                </a:cubicBezTo>
                <a:cubicBezTo>
                  <a:pt x="193210" y="460230"/>
                  <a:pt x="192505" y="459701"/>
                  <a:pt x="191887" y="459084"/>
                </a:cubicBezTo>
                <a:cubicBezTo>
                  <a:pt x="189506" y="456614"/>
                  <a:pt x="188096" y="453175"/>
                  <a:pt x="188096" y="449736"/>
                </a:cubicBezTo>
                <a:cubicBezTo>
                  <a:pt x="188096" y="446297"/>
                  <a:pt x="189506" y="442858"/>
                  <a:pt x="191887" y="440389"/>
                </a:cubicBezTo>
                <a:cubicBezTo>
                  <a:pt x="192505" y="439771"/>
                  <a:pt x="193210" y="439242"/>
                  <a:pt x="193916" y="438713"/>
                </a:cubicBezTo>
                <a:cubicBezTo>
                  <a:pt x="194621" y="438272"/>
                  <a:pt x="195415" y="437831"/>
                  <a:pt x="196208" y="437567"/>
                </a:cubicBezTo>
                <a:cubicBezTo>
                  <a:pt x="197002" y="437214"/>
                  <a:pt x="197884" y="436949"/>
                  <a:pt x="198678" y="436773"/>
                </a:cubicBezTo>
                <a:cubicBezTo>
                  <a:pt x="200353" y="436420"/>
                  <a:pt x="202117" y="436420"/>
                  <a:pt x="203880" y="436773"/>
                </a:cubicBezTo>
                <a:cubicBezTo>
                  <a:pt x="204674" y="436949"/>
                  <a:pt x="205556" y="437214"/>
                  <a:pt x="206350" y="437567"/>
                </a:cubicBezTo>
                <a:cubicBezTo>
                  <a:pt x="207143" y="437831"/>
                  <a:pt x="207849" y="438272"/>
                  <a:pt x="208642" y="438713"/>
                </a:cubicBezTo>
                <a:cubicBezTo>
                  <a:pt x="209348" y="439242"/>
                  <a:pt x="209965" y="439771"/>
                  <a:pt x="210582" y="440389"/>
                </a:cubicBezTo>
                <a:cubicBezTo>
                  <a:pt x="213051" y="442858"/>
                  <a:pt x="214462" y="446297"/>
                  <a:pt x="214462" y="449736"/>
                </a:cubicBezTo>
                <a:cubicBezTo>
                  <a:pt x="214462" y="453175"/>
                  <a:pt x="213051" y="456614"/>
                  <a:pt x="210582" y="459084"/>
                </a:cubicBezTo>
                <a:close/>
                <a:moveTo>
                  <a:pt x="342946" y="393563"/>
                </a:moveTo>
                <a:lnTo>
                  <a:pt x="59259" y="393563"/>
                </a:lnTo>
                <a:lnTo>
                  <a:pt x="59259" y="61464"/>
                </a:lnTo>
                <a:lnTo>
                  <a:pt x="343034" y="61464"/>
                </a:lnTo>
                <a:lnTo>
                  <a:pt x="343034" y="393563"/>
                </a:lnTo>
                <a:close/>
              </a:path>
            </a:pathLst>
          </a:custGeom>
          <a:solidFill>
            <a:schemeClr val="tx1"/>
          </a:solidFill>
          <a:ln w="8757" cap="flat">
            <a:noFill/>
            <a:prstDash val="solid"/>
            <a:miter/>
          </a:ln>
        </p:spPr>
        <p:txBody>
          <a:bodyPr rtlCol="0" anchor="ctr"/>
          <a:lstStyle/>
          <a:p>
            <a:endParaRPr lang="en-US"/>
          </a:p>
        </p:txBody>
      </p:sp>
      <p:sp>
        <p:nvSpPr>
          <p:cNvPr id="10" name="Graphic 18">
            <a:extLst>
              <a:ext uri="{FF2B5EF4-FFF2-40B4-BE49-F238E27FC236}">
                <a16:creationId xmlns:a16="http://schemas.microsoft.com/office/drawing/2014/main" id="{3C244886-2BC3-5246-32E8-FB26929E668A}"/>
              </a:ext>
            </a:extLst>
          </p:cNvPr>
          <p:cNvSpPr/>
          <p:nvPr/>
        </p:nvSpPr>
        <p:spPr>
          <a:xfrm>
            <a:off x="1854541" y="5104580"/>
            <a:ext cx="457275" cy="422320"/>
          </a:xfrm>
          <a:custGeom>
            <a:avLst/>
            <a:gdLst>
              <a:gd name="connsiteX0" fmla="*/ 390168 w 457275"/>
              <a:gd name="connsiteY0" fmla="*/ 66900 h 422320"/>
              <a:gd name="connsiteX1" fmla="*/ 228382 w 457275"/>
              <a:gd name="connsiteY1" fmla="*/ 0 h 422320"/>
              <a:gd name="connsiteX2" fmla="*/ 66785 w 457275"/>
              <a:gd name="connsiteY2" fmla="*/ 66900 h 422320"/>
              <a:gd name="connsiteX3" fmla="*/ 30602 w 457275"/>
              <a:gd name="connsiteY3" fmla="*/ 342699 h 422320"/>
              <a:gd name="connsiteX4" fmla="*/ 58022 w 457275"/>
              <a:gd name="connsiteY4" fmla="*/ 390095 h 422320"/>
              <a:gd name="connsiteX5" fmla="*/ 113709 w 457275"/>
              <a:gd name="connsiteY5" fmla="*/ 422226 h 422320"/>
              <a:gd name="connsiteX6" fmla="*/ 145746 w 457275"/>
              <a:gd name="connsiteY6" fmla="*/ 413651 h 422320"/>
              <a:gd name="connsiteX7" fmla="*/ 169491 w 457275"/>
              <a:gd name="connsiteY7" fmla="*/ 399989 h 422320"/>
              <a:gd name="connsiteX8" fmla="*/ 172977 w 457275"/>
              <a:gd name="connsiteY8" fmla="*/ 387080 h 422320"/>
              <a:gd name="connsiteX9" fmla="*/ 90812 w 457275"/>
              <a:gd name="connsiteY9" fmla="*/ 244704 h 422320"/>
              <a:gd name="connsiteX10" fmla="*/ 77903 w 457275"/>
              <a:gd name="connsiteY10" fmla="*/ 241218 h 422320"/>
              <a:gd name="connsiteX11" fmla="*/ 54158 w 457275"/>
              <a:gd name="connsiteY11" fmla="*/ 254881 h 422320"/>
              <a:gd name="connsiteX12" fmla="*/ 27021 w 457275"/>
              <a:gd name="connsiteY12" fmla="*/ 286070 h 422320"/>
              <a:gd name="connsiteX13" fmla="*/ 80165 w 457275"/>
              <a:gd name="connsiteY13" fmla="*/ 80186 h 422320"/>
              <a:gd name="connsiteX14" fmla="*/ 228665 w 457275"/>
              <a:gd name="connsiteY14" fmla="*/ 18751 h 422320"/>
              <a:gd name="connsiteX15" fmla="*/ 376976 w 457275"/>
              <a:gd name="connsiteY15" fmla="*/ 80186 h 422320"/>
              <a:gd name="connsiteX16" fmla="*/ 430119 w 457275"/>
              <a:gd name="connsiteY16" fmla="*/ 286070 h 422320"/>
              <a:gd name="connsiteX17" fmla="*/ 402982 w 457275"/>
              <a:gd name="connsiteY17" fmla="*/ 254881 h 422320"/>
              <a:gd name="connsiteX18" fmla="*/ 379237 w 457275"/>
              <a:gd name="connsiteY18" fmla="*/ 241218 h 422320"/>
              <a:gd name="connsiteX19" fmla="*/ 372076 w 457275"/>
              <a:gd name="connsiteY19" fmla="*/ 240276 h 422320"/>
              <a:gd name="connsiteX20" fmla="*/ 366329 w 457275"/>
              <a:gd name="connsiteY20" fmla="*/ 244704 h 422320"/>
              <a:gd name="connsiteX21" fmla="*/ 284164 w 457275"/>
              <a:gd name="connsiteY21" fmla="*/ 387080 h 422320"/>
              <a:gd name="connsiteX22" fmla="*/ 287650 w 457275"/>
              <a:gd name="connsiteY22" fmla="*/ 399989 h 422320"/>
              <a:gd name="connsiteX23" fmla="*/ 311395 w 457275"/>
              <a:gd name="connsiteY23" fmla="*/ 413651 h 422320"/>
              <a:gd name="connsiteX24" fmla="*/ 343432 w 457275"/>
              <a:gd name="connsiteY24" fmla="*/ 422320 h 422320"/>
              <a:gd name="connsiteX25" fmla="*/ 360204 w 457275"/>
              <a:gd name="connsiteY25" fmla="*/ 420153 h 422320"/>
              <a:gd name="connsiteX26" fmla="*/ 399213 w 457275"/>
              <a:gd name="connsiteY26" fmla="*/ 390189 h 422320"/>
              <a:gd name="connsiteX27" fmla="*/ 426633 w 457275"/>
              <a:gd name="connsiteY27" fmla="*/ 342794 h 422320"/>
              <a:gd name="connsiteX28" fmla="*/ 390450 w 457275"/>
              <a:gd name="connsiteY28" fmla="*/ 66995 h 422320"/>
              <a:gd name="connsiteX29" fmla="*/ 63581 w 457275"/>
              <a:gd name="connsiteY29" fmla="*/ 271370 h 422320"/>
              <a:gd name="connsiteX30" fmla="*/ 79128 w 457275"/>
              <a:gd name="connsiteY30" fmla="*/ 262419 h 422320"/>
              <a:gd name="connsiteX31" fmla="*/ 151871 w 457275"/>
              <a:gd name="connsiteY31" fmla="*/ 388493 h 422320"/>
              <a:gd name="connsiteX32" fmla="*/ 136323 w 457275"/>
              <a:gd name="connsiteY32" fmla="*/ 397444 h 422320"/>
              <a:gd name="connsiteX33" fmla="*/ 74323 w 457275"/>
              <a:gd name="connsiteY33" fmla="*/ 380861 h 422320"/>
              <a:gd name="connsiteX34" fmla="*/ 46903 w 457275"/>
              <a:gd name="connsiteY34" fmla="*/ 333465 h 422320"/>
              <a:gd name="connsiteX35" fmla="*/ 63487 w 457275"/>
              <a:gd name="connsiteY35" fmla="*/ 271465 h 422320"/>
              <a:gd name="connsiteX36" fmla="*/ 382630 w 457275"/>
              <a:gd name="connsiteY36" fmla="*/ 380766 h 422320"/>
              <a:gd name="connsiteX37" fmla="*/ 320629 w 457275"/>
              <a:gd name="connsiteY37" fmla="*/ 397350 h 422320"/>
              <a:gd name="connsiteX38" fmla="*/ 305082 w 457275"/>
              <a:gd name="connsiteY38" fmla="*/ 388399 h 422320"/>
              <a:gd name="connsiteX39" fmla="*/ 377824 w 457275"/>
              <a:gd name="connsiteY39" fmla="*/ 262419 h 422320"/>
              <a:gd name="connsiteX40" fmla="*/ 393371 w 457275"/>
              <a:gd name="connsiteY40" fmla="*/ 271370 h 422320"/>
              <a:gd name="connsiteX41" fmla="*/ 414478 w 457275"/>
              <a:gd name="connsiteY41" fmla="*/ 298884 h 422320"/>
              <a:gd name="connsiteX42" fmla="*/ 409955 w 457275"/>
              <a:gd name="connsiteY42" fmla="*/ 333277 h 422320"/>
              <a:gd name="connsiteX43" fmla="*/ 382535 w 457275"/>
              <a:gd name="connsiteY43" fmla="*/ 380672 h 4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7275" h="422320">
                <a:moveTo>
                  <a:pt x="390168" y="66900"/>
                </a:moveTo>
                <a:cubicBezTo>
                  <a:pt x="347012" y="23745"/>
                  <a:pt x="289629" y="0"/>
                  <a:pt x="228382" y="0"/>
                </a:cubicBezTo>
                <a:cubicBezTo>
                  <a:pt x="167135" y="0"/>
                  <a:pt x="109940" y="23745"/>
                  <a:pt x="66785" y="66900"/>
                </a:cubicBezTo>
                <a:cubicBezTo>
                  <a:pt x="-6240" y="139831"/>
                  <a:pt x="-21034" y="253279"/>
                  <a:pt x="30602" y="342699"/>
                </a:cubicBezTo>
                <a:lnTo>
                  <a:pt x="58022" y="390095"/>
                </a:lnTo>
                <a:cubicBezTo>
                  <a:pt x="69526" y="409970"/>
                  <a:pt x="90744" y="422213"/>
                  <a:pt x="113709" y="422226"/>
                </a:cubicBezTo>
                <a:cubicBezTo>
                  <a:pt x="124639" y="422226"/>
                  <a:pt x="135664" y="419493"/>
                  <a:pt x="145746" y="413651"/>
                </a:cubicBezTo>
                <a:lnTo>
                  <a:pt x="169491" y="399989"/>
                </a:lnTo>
                <a:cubicBezTo>
                  <a:pt x="174014" y="397350"/>
                  <a:pt x="175521" y="391602"/>
                  <a:pt x="172977" y="387080"/>
                </a:cubicBezTo>
                <a:lnTo>
                  <a:pt x="90812" y="244704"/>
                </a:lnTo>
                <a:cubicBezTo>
                  <a:pt x="88188" y="240206"/>
                  <a:pt x="82436" y="238652"/>
                  <a:pt x="77903" y="241218"/>
                </a:cubicBezTo>
                <a:lnTo>
                  <a:pt x="54158" y="254881"/>
                </a:lnTo>
                <a:cubicBezTo>
                  <a:pt x="41889" y="261962"/>
                  <a:pt x="32339" y="272939"/>
                  <a:pt x="27021" y="286070"/>
                </a:cubicBezTo>
                <a:cubicBezTo>
                  <a:pt x="6386" y="214175"/>
                  <a:pt x="25514" y="134743"/>
                  <a:pt x="80165" y="80186"/>
                </a:cubicBezTo>
                <a:cubicBezTo>
                  <a:pt x="119740" y="40611"/>
                  <a:pt x="172412" y="18751"/>
                  <a:pt x="228665" y="18751"/>
                </a:cubicBezTo>
                <a:cubicBezTo>
                  <a:pt x="284917" y="18751"/>
                  <a:pt x="337401" y="40611"/>
                  <a:pt x="376976" y="80186"/>
                </a:cubicBezTo>
                <a:cubicBezTo>
                  <a:pt x="431627" y="134837"/>
                  <a:pt x="450755" y="214175"/>
                  <a:pt x="430119" y="286070"/>
                </a:cubicBezTo>
                <a:cubicBezTo>
                  <a:pt x="424749" y="272972"/>
                  <a:pt x="415212" y="262010"/>
                  <a:pt x="402982" y="254881"/>
                </a:cubicBezTo>
                <a:lnTo>
                  <a:pt x="379237" y="241218"/>
                </a:lnTo>
                <a:cubicBezTo>
                  <a:pt x="377070" y="239993"/>
                  <a:pt x="374526" y="239616"/>
                  <a:pt x="372076" y="240276"/>
                </a:cubicBezTo>
                <a:cubicBezTo>
                  <a:pt x="369626" y="240935"/>
                  <a:pt x="367648" y="242537"/>
                  <a:pt x="366329" y="244704"/>
                </a:cubicBezTo>
                <a:lnTo>
                  <a:pt x="284164" y="387080"/>
                </a:lnTo>
                <a:cubicBezTo>
                  <a:pt x="281525" y="391602"/>
                  <a:pt x="283127" y="397350"/>
                  <a:pt x="287650" y="399989"/>
                </a:cubicBezTo>
                <a:lnTo>
                  <a:pt x="311395" y="413651"/>
                </a:lnTo>
                <a:cubicBezTo>
                  <a:pt x="321289" y="419399"/>
                  <a:pt x="332313" y="422320"/>
                  <a:pt x="343432" y="422320"/>
                </a:cubicBezTo>
                <a:cubicBezTo>
                  <a:pt x="348991" y="422320"/>
                  <a:pt x="354645" y="421566"/>
                  <a:pt x="360204" y="420153"/>
                </a:cubicBezTo>
                <a:cubicBezTo>
                  <a:pt x="376694" y="415791"/>
                  <a:pt x="390747" y="404998"/>
                  <a:pt x="399213" y="390189"/>
                </a:cubicBezTo>
                <a:lnTo>
                  <a:pt x="426633" y="342794"/>
                </a:lnTo>
                <a:cubicBezTo>
                  <a:pt x="478363" y="253373"/>
                  <a:pt x="463475" y="139925"/>
                  <a:pt x="390450" y="66995"/>
                </a:cubicBezTo>
                <a:close/>
                <a:moveTo>
                  <a:pt x="63581" y="271370"/>
                </a:moveTo>
                <a:lnTo>
                  <a:pt x="79128" y="262419"/>
                </a:lnTo>
                <a:lnTo>
                  <a:pt x="151871" y="388493"/>
                </a:lnTo>
                <a:lnTo>
                  <a:pt x="136323" y="397444"/>
                </a:lnTo>
                <a:cubicBezTo>
                  <a:pt x="114620" y="409965"/>
                  <a:pt x="86876" y="402545"/>
                  <a:pt x="74323" y="380861"/>
                </a:cubicBezTo>
                <a:lnTo>
                  <a:pt x="46903" y="333465"/>
                </a:lnTo>
                <a:cubicBezTo>
                  <a:pt x="34481" y="311749"/>
                  <a:pt x="41883" y="284080"/>
                  <a:pt x="63487" y="271465"/>
                </a:cubicBezTo>
                <a:close/>
                <a:moveTo>
                  <a:pt x="382630" y="380766"/>
                </a:moveTo>
                <a:cubicBezTo>
                  <a:pt x="370076" y="402451"/>
                  <a:pt x="342332" y="409871"/>
                  <a:pt x="320629" y="397350"/>
                </a:cubicBezTo>
                <a:lnTo>
                  <a:pt x="305082" y="388399"/>
                </a:lnTo>
                <a:lnTo>
                  <a:pt x="377824" y="262419"/>
                </a:lnTo>
                <a:lnTo>
                  <a:pt x="393371" y="271370"/>
                </a:lnTo>
                <a:cubicBezTo>
                  <a:pt x="403830" y="277401"/>
                  <a:pt x="411368" y="287200"/>
                  <a:pt x="414478" y="298884"/>
                </a:cubicBezTo>
                <a:cubicBezTo>
                  <a:pt x="417602" y="310494"/>
                  <a:pt x="415974" y="322869"/>
                  <a:pt x="409955" y="333277"/>
                </a:cubicBezTo>
                <a:lnTo>
                  <a:pt x="382535" y="380672"/>
                </a:lnTo>
                <a:close/>
              </a:path>
            </a:pathLst>
          </a:custGeom>
          <a:solidFill>
            <a:srgbClr val="272725"/>
          </a:solidFill>
          <a:ln w="9371"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E2EA910A-3378-4F48-39D8-AD85AE2C33BC}"/>
              </a:ext>
            </a:extLst>
          </p:cNvPr>
          <p:cNvCxnSpPr>
            <a:cxnSpLocks/>
          </p:cNvCxnSpPr>
          <p:nvPr/>
        </p:nvCxnSpPr>
        <p:spPr>
          <a:xfrm>
            <a:off x="1468811" y="6953421"/>
            <a:ext cx="15011904" cy="0"/>
          </a:xfrm>
          <a:prstGeom prst="line">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F6181EF4-E5EC-FEFC-47C1-5FA67F253517}"/>
              </a:ext>
            </a:extLst>
          </p:cNvPr>
          <p:cNvSpPr txBox="1">
            <a:spLocks/>
          </p:cNvSpPr>
          <p:nvPr/>
        </p:nvSpPr>
        <p:spPr>
          <a:xfrm>
            <a:off x="1468811" y="6953421"/>
            <a:ext cx="441695" cy="336964"/>
          </a:xfrm>
          <a:prstGeom prst="rect">
            <a:avLst/>
          </a:prstGeom>
        </p:spPr>
        <p:txBody>
          <a:bodyPr vert="horz" lIns="0" tIns="0" rIns="0" bIns="0" numCol="1" spcCol="274320" rtlCol="0" anchor="t" anchorCtr="0">
            <a:noAutofit/>
          </a:bodyPr>
          <a:lstStyle>
            <a:lvl1pPr marL="0" indent="0" algn="ctr"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l"/>
            <a:r>
              <a:rPr lang="en-US" sz="1200"/>
              <a:t>Basic</a:t>
            </a:r>
          </a:p>
        </p:txBody>
      </p:sp>
      <p:sp>
        <p:nvSpPr>
          <p:cNvPr id="24" name="Text Placeholder 4">
            <a:extLst>
              <a:ext uri="{FF2B5EF4-FFF2-40B4-BE49-F238E27FC236}">
                <a16:creationId xmlns:a16="http://schemas.microsoft.com/office/drawing/2014/main" id="{EB6E1123-8B4C-C228-A0C2-B072C6B55B52}"/>
              </a:ext>
            </a:extLst>
          </p:cNvPr>
          <p:cNvSpPr txBox="1">
            <a:spLocks/>
          </p:cNvSpPr>
          <p:nvPr/>
        </p:nvSpPr>
        <p:spPr>
          <a:xfrm>
            <a:off x="16039020" y="6953421"/>
            <a:ext cx="441695" cy="336964"/>
          </a:xfrm>
          <a:prstGeom prst="rect">
            <a:avLst/>
          </a:prstGeom>
        </p:spPr>
        <p:txBody>
          <a:bodyPr vert="horz" lIns="0" tIns="0" rIns="0" bIns="0" numCol="1" spcCol="274320" rtlCol="0" anchor="t" anchorCtr="0">
            <a:noAutofit/>
          </a:bodyPr>
          <a:lstStyle>
            <a:lvl1pPr marL="0" indent="0" algn="ctr"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r"/>
            <a:r>
              <a:rPr lang="en-US" sz="1200"/>
              <a:t>Full</a:t>
            </a:r>
          </a:p>
        </p:txBody>
      </p:sp>
      <p:grpSp>
        <p:nvGrpSpPr>
          <p:cNvPr id="150" name="Group 149">
            <a:extLst>
              <a:ext uri="{FF2B5EF4-FFF2-40B4-BE49-F238E27FC236}">
                <a16:creationId xmlns:a16="http://schemas.microsoft.com/office/drawing/2014/main" id="{9579DE0E-2BA7-D2D0-A082-10A703AE1436}"/>
              </a:ext>
            </a:extLst>
          </p:cNvPr>
          <p:cNvGrpSpPr/>
          <p:nvPr/>
        </p:nvGrpSpPr>
        <p:grpSpPr>
          <a:xfrm>
            <a:off x="15401336" y="5009025"/>
            <a:ext cx="784277" cy="693874"/>
            <a:chOff x="15401336" y="5009025"/>
            <a:chExt cx="784277" cy="693874"/>
          </a:xfrm>
        </p:grpSpPr>
        <p:cxnSp>
          <p:nvCxnSpPr>
            <p:cNvPr id="94" name="Straight Arrow Connector 93">
              <a:extLst>
                <a:ext uri="{FF2B5EF4-FFF2-40B4-BE49-F238E27FC236}">
                  <a16:creationId xmlns:a16="http://schemas.microsoft.com/office/drawing/2014/main" id="{D1CE0A29-2285-04E1-B636-1AD1798803C5}"/>
                </a:ext>
              </a:extLst>
            </p:cNvPr>
            <p:cNvCxnSpPr>
              <a:cxnSpLocks/>
            </p:cNvCxnSpPr>
            <p:nvPr/>
          </p:nvCxnSpPr>
          <p:spPr>
            <a:xfrm flipH="1">
              <a:off x="15401336" y="5266211"/>
              <a:ext cx="392103" cy="232765"/>
            </a:xfrm>
            <a:prstGeom prst="straightConnector1">
              <a:avLst/>
            </a:prstGeom>
            <a:ln w="190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30A0E02-23AA-3F6D-E6BD-43BEEC382728}"/>
                </a:ext>
              </a:extLst>
            </p:cNvPr>
            <p:cNvCxnSpPr>
              <a:cxnSpLocks/>
            </p:cNvCxnSpPr>
            <p:nvPr/>
          </p:nvCxnSpPr>
          <p:spPr>
            <a:xfrm>
              <a:off x="15793510" y="5266211"/>
              <a:ext cx="392103" cy="232765"/>
            </a:xfrm>
            <a:prstGeom prst="straightConnector1">
              <a:avLst/>
            </a:prstGeom>
            <a:ln w="190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5ADFAEB-6060-CBDF-88E2-DA3ED92A8DDC}"/>
                </a:ext>
              </a:extLst>
            </p:cNvPr>
            <p:cNvCxnSpPr>
              <a:cxnSpLocks/>
            </p:cNvCxnSpPr>
            <p:nvPr/>
          </p:nvCxnSpPr>
          <p:spPr>
            <a:xfrm flipV="1">
              <a:off x="15793510" y="5009025"/>
              <a:ext cx="0" cy="257186"/>
            </a:xfrm>
            <a:prstGeom prst="straightConnector1">
              <a:avLst/>
            </a:prstGeom>
            <a:ln w="190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428D446-F578-DFF3-E263-3C902D62D888}"/>
                </a:ext>
              </a:extLst>
            </p:cNvPr>
            <p:cNvCxnSpPr>
              <a:cxnSpLocks/>
            </p:cNvCxnSpPr>
            <p:nvPr/>
          </p:nvCxnSpPr>
          <p:spPr>
            <a:xfrm>
              <a:off x="15687707" y="5332493"/>
              <a:ext cx="392103" cy="232765"/>
            </a:xfrm>
            <a:prstGeom prst="straightConnector1">
              <a:avLst/>
            </a:prstGeom>
            <a:ln w="63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1870652-7C32-6083-73CA-B5D8B879DD01}"/>
                </a:ext>
              </a:extLst>
            </p:cNvPr>
            <p:cNvCxnSpPr>
              <a:cxnSpLocks/>
            </p:cNvCxnSpPr>
            <p:nvPr/>
          </p:nvCxnSpPr>
          <p:spPr>
            <a:xfrm>
              <a:off x="15581200" y="5398774"/>
              <a:ext cx="392103" cy="232765"/>
            </a:xfrm>
            <a:prstGeom prst="straightConnector1">
              <a:avLst/>
            </a:prstGeom>
            <a:ln w="63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B1BB639F-0AA3-FDF9-06B6-649E67A8647A}"/>
                </a:ext>
              </a:extLst>
            </p:cNvPr>
            <p:cNvCxnSpPr>
              <a:cxnSpLocks/>
            </p:cNvCxnSpPr>
            <p:nvPr/>
          </p:nvCxnSpPr>
          <p:spPr>
            <a:xfrm>
              <a:off x="15454237" y="5470134"/>
              <a:ext cx="392103" cy="232765"/>
            </a:xfrm>
            <a:prstGeom prst="straightConnector1">
              <a:avLst/>
            </a:prstGeom>
            <a:ln w="63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A493698-B164-9A32-7900-A7CB7BF3B354}"/>
                </a:ext>
              </a:extLst>
            </p:cNvPr>
            <p:cNvCxnSpPr>
              <a:cxnSpLocks/>
            </p:cNvCxnSpPr>
            <p:nvPr/>
          </p:nvCxnSpPr>
          <p:spPr>
            <a:xfrm flipH="1">
              <a:off x="15507138" y="5331123"/>
              <a:ext cx="392173" cy="232765"/>
            </a:xfrm>
            <a:prstGeom prst="straightConnector1">
              <a:avLst/>
            </a:prstGeom>
            <a:ln w="63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587557C-4017-2D08-C716-6CD12A52E367}"/>
                </a:ext>
              </a:extLst>
            </p:cNvPr>
            <p:cNvCxnSpPr>
              <a:cxnSpLocks/>
            </p:cNvCxnSpPr>
            <p:nvPr/>
          </p:nvCxnSpPr>
          <p:spPr>
            <a:xfrm flipH="1">
              <a:off x="15613646" y="5397404"/>
              <a:ext cx="392173" cy="232765"/>
            </a:xfrm>
            <a:prstGeom prst="straightConnector1">
              <a:avLst/>
            </a:prstGeom>
            <a:ln w="63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E9937EA-11E0-6F67-52ED-8886898E04A4}"/>
                </a:ext>
              </a:extLst>
            </p:cNvPr>
            <p:cNvCxnSpPr>
              <a:cxnSpLocks/>
            </p:cNvCxnSpPr>
            <p:nvPr/>
          </p:nvCxnSpPr>
          <p:spPr>
            <a:xfrm flipH="1">
              <a:off x="15740608" y="5468763"/>
              <a:ext cx="392173" cy="232765"/>
            </a:xfrm>
            <a:prstGeom prst="straightConnector1">
              <a:avLst/>
            </a:prstGeom>
            <a:ln w="6350">
              <a:solidFill>
                <a:schemeClr val="tx1"/>
              </a:solidFill>
              <a:headEnd w="sm" len="sm"/>
              <a:tailEnd type="none" w="sm"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76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A6705C-58B5-9374-775C-F4DE4A2EF279}"/>
              </a:ext>
            </a:extLst>
          </p:cNvPr>
          <p:cNvSpPr>
            <a:spLocks noGrp="1"/>
          </p:cNvSpPr>
          <p:nvPr>
            <p:ph type="ftr" sz="quarter" idx="10"/>
          </p:nvPr>
        </p:nvSpPr>
        <p:spPr/>
        <p:txBody>
          <a:bodyPr/>
          <a:lstStyle/>
          <a:p>
            <a:r>
              <a:rPr lang="en-US" noProof="0"/>
              <a:t>Introduction</a:t>
            </a:r>
          </a:p>
        </p:txBody>
      </p:sp>
      <p:sp>
        <p:nvSpPr>
          <p:cNvPr id="5" name="Title 4">
            <a:extLst>
              <a:ext uri="{FF2B5EF4-FFF2-40B4-BE49-F238E27FC236}">
                <a16:creationId xmlns:a16="http://schemas.microsoft.com/office/drawing/2014/main" id="{8E401A95-01C8-D88C-F78D-B0E90A871B38}"/>
              </a:ext>
            </a:extLst>
          </p:cNvPr>
          <p:cNvSpPr>
            <a:spLocks noGrp="1"/>
          </p:cNvSpPr>
          <p:nvPr>
            <p:ph type="title"/>
          </p:nvPr>
        </p:nvSpPr>
        <p:spPr>
          <a:xfrm>
            <a:off x="662798" y="1122418"/>
            <a:ext cx="7231522" cy="4526907"/>
          </a:xfrm>
        </p:spPr>
        <p:txBody>
          <a:bodyPr/>
          <a:lstStyle/>
          <a:p>
            <a:r>
              <a:rPr lang="en-US"/>
              <a:t>With each shift to a new era of computing, our environment adapted.</a:t>
            </a:r>
          </a:p>
        </p:txBody>
      </p:sp>
      <p:sp>
        <p:nvSpPr>
          <p:cNvPr id="7" name="Slide Number Placeholder 6">
            <a:extLst>
              <a:ext uri="{FF2B5EF4-FFF2-40B4-BE49-F238E27FC236}">
                <a16:creationId xmlns:a16="http://schemas.microsoft.com/office/drawing/2014/main" id="{AB89F866-D978-69C6-A74F-824226D788D6}"/>
              </a:ext>
            </a:extLst>
          </p:cNvPr>
          <p:cNvSpPr>
            <a:spLocks noGrp="1"/>
          </p:cNvSpPr>
          <p:nvPr>
            <p:ph type="sldNum" sz="quarter" idx="32"/>
          </p:nvPr>
        </p:nvSpPr>
        <p:spPr/>
        <p:txBody>
          <a:bodyPr/>
          <a:lstStyle/>
          <a:p>
            <a:fld id="{387AECDB-6C85-4FE3-9DAF-486A9B5BAE12}" type="slidenum">
              <a:rPr lang="en-GB" smtClean="0"/>
              <a:pPr/>
              <a:t>9</a:t>
            </a:fld>
            <a:endParaRPr lang="en-GB"/>
          </a:p>
        </p:txBody>
      </p:sp>
      <p:sp>
        <p:nvSpPr>
          <p:cNvPr id="30" name="Text Placeholder 4">
            <a:extLst>
              <a:ext uri="{FF2B5EF4-FFF2-40B4-BE49-F238E27FC236}">
                <a16:creationId xmlns:a16="http://schemas.microsoft.com/office/drawing/2014/main" id="{3BF369E7-869A-D81B-DC52-3DB078AFA8EC}"/>
              </a:ext>
            </a:extLst>
          </p:cNvPr>
          <p:cNvSpPr txBox="1">
            <a:spLocks/>
          </p:cNvSpPr>
          <p:nvPr/>
        </p:nvSpPr>
        <p:spPr>
          <a:xfrm>
            <a:off x="1678895" y="8048544"/>
            <a:ext cx="2820121" cy="365206"/>
          </a:xfrm>
          <a:prstGeom prst="rect">
            <a:avLst/>
          </a:prstGeom>
        </p:spPr>
        <p:txBody>
          <a:bodyPr vert="horz" lIns="0" tIns="0" rIns="0" bIns="0" numCol="1" spcCol="274320" rtlCol="0" anchor="t" anchorCtr="0">
            <a:noAutofit/>
          </a:bodyPr>
          <a:lstStyle>
            <a:lvl1pPr marL="0" indent="0" algn="ctr"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spcBef>
                <a:spcPts val="0"/>
              </a:spcBef>
            </a:pPr>
            <a:r>
              <a:rPr lang="en-US" sz="2200" b="1" dirty="0">
                <a:solidFill>
                  <a:srgbClr val="272725"/>
                </a:solidFill>
              </a:rPr>
              <a:t>Central Computing</a:t>
            </a:r>
          </a:p>
        </p:txBody>
      </p:sp>
      <p:sp>
        <p:nvSpPr>
          <p:cNvPr id="31" name="TextBox 30">
            <a:extLst>
              <a:ext uri="{FF2B5EF4-FFF2-40B4-BE49-F238E27FC236}">
                <a16:creationId xmlns:a16="http://schemas.microsoft.com/office/drawing/2014/main" id="{0E4CEC4E-8FDB-51DB-8FD8-CC8010DDB3F3}"/>
              </a:ext>
            </a:extLst>
          </p:cNvPr>
          <p:cNvSpPr txBox="1"/>
          <p:nvPr/>
        </p:nvSpPr>
        <p:spPr>
          <a:xfrm>
            <a:off x="1678894" y="8462341"/>
            <a:ext cx="2820121" cy="369332"/>
          </a:xfrm>
          <a:prstGeom prst="rect">
            <a:avLst/>
          </a:prstGeom>
          <a:noFill/>
        </p:spPr>
        <p:txBody>
          <a:bodyPr wrap="square" lIns="91440" tIns="45720" rIns="91440" bIns="45720" anchor="t">
            <a:spAutoFit/>
          </a:bodyPr>
          <a:lstStyle/>
          <a:p>
            <a:pPr algn="ctr">
              <a:spcBef>
                <a:spcPts val="0"/>
              </a:spcBef>
              <a:spcAft>
                <a:spcPts val="500"/>
              </a:spcAft>
            </a:pPr>
            <a:r>
              <a:rPr lang="en-US">
                <a:solidFill>
                  <a:srgbClr val="272725"/>
                </a:solidFill>
              </a:rPr>
              <a:t>Rows &amp; columns</a:t>
            </a:r>
            <a:endParaRPr lang="en-US">
              <a:solidFill>
                <a:srgbClr val="272725"/>
              </a:solidFill>
              <a:cs typeface="Arial"/>
            </a:endParaRPr>
          </a:p>
        </p:txBody>
      </p:sp>
      <p:sp>
        <p:nvSpPr>
          <p:cNvPr id="32" name="Text Placeholder 4">
            <a:extLst>
              <a:ext uri="{FF2B5EF4-FFF2-40B4-BE49-F238E27FC236}">
                <a16:creationId xmlns:a16="http://schemas.microsoft.com/office/drawing/2014/main" id="{251FEF21-F036-87DB-DD97-CE6B53209D2B}"/>
              </a:ext>
            </a:extLst>
          </p:cNvPr>
          <p:cNvSpPr txBox="1">
            <a:spLocks/>
          </p:cNvSpPr>
          <p:nvPr/>
        </p:nvSpPr>
        <p:spPr>
          <a:xfrm>
            <a:off x="5311038" y="8048544"/>
            <a:ext cx="2820121" cy="365206"/>
          </a:xfrm>
          <a:prstGeom prst="rect">
            <a:avLst/>
          </a:prstGeom>
        </p:spPr>
        <p:txBody>
          <a:bodyPr vert="horz" lIns="0" tIns="0" rIns="0" bIns="0" numCol="1" spcCol="274320" rtlCol="0" anchor="t" anchorCtr="0">
            <a:noAutofit/>
          </a:bodyPr>
          <a:lstStyle>
            <a:lvl1pPr marL="0" indent="0" algn="ctr"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spcBef>
                <a:spcPts val="0"/>
              </a:spcBef>
            </a:pPr>
            <a:r>
              <a:rPr lang="en-US" sz="2200" b="1">
                <a:solidFill>
                  <a:srgbClr val="272725"/>
                </a:solidFill>
              </a:rPr>
              <a:t>Computing at Desk</a:t>
            </a:r>
          </a:p>
        </p:txBody>
      </p:sp>
      <p:sp>
        <p:nvSpPr>
          <p:cNvPr id="33" name="TextBox 32">
            <a:extLst>
              <a:ext uri="{FF2B5EF4-FFF2-40B4-BE49-F238E27FC236}">
                <a16:creationId xmlns:a16="http://schemas.microsoft.com/office/drawing/2014/main" id="{1D22A97D-9C5F-1861-3A15-2EFAA06A4C99}"/>
              </a:ext>
            </a:extLst>
          </p:cNvPr>
          <p:cNvSpPr txBox="1"/>
          <p:nvPr/>
        </p:nvSpPr>
        <p:spPr>
          <a:xfrm>
            <a:off x="5311037" y="8462341"/>
            <a:ext cx="2820121" cy="369332"/>
          </a:xfrm>
          <a:prstGeom prst="rect">
            <a:avLst/>
          </a:prstGeom>
          <a:noFill/>
        </p:spPr>
        <p:txBody>
          <a:bodyPr wrap="square" lIns="91440" tIns="45720" rIns="91440" bIns="45720" anchor="t">
            <a:spAutoFit/>
          </a:bodyPr>
          <a:lstStyle/>
          <a:p>
            <a:pPr algn="ctr">
              <a:spcBef>
                <a:spcPts val="0"/>
              </a:spcBef>
              <a:spcAft>
                <a:spcPts val="500"/>
              </a:spcAft>
            </a:pPr>
            <a:r>
              <a:rPr lang="en-US">
                <a:solidFill>
                  <a:srgbClr val="272725"/>
                </a:solidFill>
              </a:rPr>
              <a:t>Computer labs</a:t>
            </a:r>
            <a:endParaRPr lang="en-US">
              <a:solidFill>
                <a:srgbClr val="272725"/>
              </a:solidFill>
              <a:cs typeface="Arial"/>
            </a:endParaRPr>
          </a:p>
        </p:txBody>
      </p:sp>
      <p:sp>
        <p:nvSpPr>
          <p:cNvPr id="34" name="Text Placeholder 4">
            <a:extLst>
              <a:ext uri="{FF2B5EF4-FFF2-40B4-BE49-F238E27FC236}">
                <a16:creationId xmlns:a16="http://schemas.microsoft.com/office/drawing/2014/main" id="{EF21A7DD-0A1C-7659-7B6B-913CFCC4D498}"/>
              </a:ext>
            </a:extLst>
          </p:cNvPr>
          <p:cNvSpPr txBox="1">
            <a:spLocks/>
          </p:cNvSpPr>
          <p:nvPr/>
        </p:nvSpPr>
        <p:spPr>
          <a:xfrm>
            <a:off x="8943181" y="8048544"/>
            <a:ext cx="2820121" cy="365206"/>
          </a:xfrm>
          <a:prstGeom prst="rect">
            <a:avLst/>
          </a:prstGeom>
        </p:spPr>
        <p:txBody>
          <a:bodyPr vert="horz" lIns="0" tIns="0" rIns="0" bIns="0" numCol="1" spcCol="274320" rtlCol="0" anchor="t" anchorCtr="0">
            <a:noAutofit/>
          </a:bodyPr>
          <a:lstStyle>
            <a:lvl1pPr marL="0" indent="0" algn="ctr"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spcBef>
                <a:spcPts val="0"/>
              </a:spcBef>
            </a:pPr>
            <a:r>
              <a:rPr lang="en-US" sz="2200" b="1" dirty="0">
                <a:solidFill>
                  <a:srgbClr val="272725"/>
                </a:solidFill>
              </a:rPr>
              <a:t>Computer with Me</a:t>
            </a:r>
          </a:p>
        </p:txBody>
      </p:sp>
      <p:sp>
        <p:nvSpPr>
          <p:cNvPr id="35" name="TextBox 34">
            <a:extLst>
              <a:ext uri="{FF2B5EF4-FFF2-40B4-BE49-F238E27FC236}">
                <a16:creationId xmlns:a16="http://schemas.microsoft.com/office/drawing/2014/main" id="{E5848914-4B6F-0554-6B1B-E79A71C2F458}"/>
              </a:ext>
            </a:extLst>
          </p:cNvPr>
          <p:cNvSpPr txBox="1"/>
          <p:nvPr/>
        </p:nvSpPr>
        <p:spPr>
          <a:xfrm>
            <a:off x="8943180" y="8462341"/>
            <a:ext cx="2820121" cy="369332"/>
          </a:xfrm>
          <a:prstGeom prst="rect">
            <a:avLst/>
          </a:prstGeom>
          <a:noFill/>
        </p:spPr>
        <p:txBody>
          <a:bodyPr wrap="square" lIns="91440" tIns="45720" rIns="91440" bIns="45720" anchor="t">
            <a:spAutoFit/>
          </a:bodyPr>
          <a:lstStyle/>
          <a:p>
            <a:pPr algn="ctr">
              <a:spcBef>
                <a:spcPts val="0"/>
              </a:spcBef>
              <a:spcAft>
                <a:spcPts val="500"/>
              </a:spcAft>
            </a:pPr>
            <a:r>
              <a:rPr lang="en-US">
                <a:solidFill>
                  <a:srgbClr val="272725"/>
                </a:solidFill>
              </a:rPr>
              <a:t>Student work surfaces</a:t>
            </a:r>
            <a:endParaRPr lang="en-US">
              <a:solidFill>
                <a:srgbClr val="272725"/>
              </a:solidFill>
              <a:cs typeface="Arial"/>
            </a:endParaRPr>
          </a:p>
        </p:txBody>
      </p:sp>
      <p:sp>
        <p:nvSpPr>
          <p:cNvPr id="39" name="Text Placeholder 4">
            <a:extLst>
              <a:ext uri="{FF2B5EF4-FFF2-40B4-BE49-F238E27FC236}">
                <a16:creationId xmlns:a16="http://schemas.microsoft.com/office/drawing/2014/main" id="{0DE8FC52-3E78-3248-D72D-0AACADCF5368}"/>
              </a:ext>
            </a:extLst>
          </p:cNvPr>
          <p:cNvSpPr txBox="1">
            <a:spLocks/>
          </p:cNvSpPr>
          <p:nvPr/>
        </p:nvSpPr>
        <p:spPr>
          <a:xfrm>
            <a:off x="12575323" y="8034695"/>
            <a:ext cx="3167596" cy="365194"/>
          </a:xfrm>
          <a:prstGeom prst="rect">
            <a:avLst/>
          </a:prstGeom>
        </p:spPr>
        <p:txBody>
          <a:bodyPr vert="horz" lIns="0" tIns="0" rIns="0" bIns="0" numCol="1" spcCol="274320" rtlCol="0" anchor="t" anchorCtr="0">
            <a:noAutofit/>
          </a:bodyPr>
          <a:lstStyle>
            <a:lvl1pPr marL="0" indent="0" algn="ctr" defTabSz="1344150" rtl="0" eaLnBrk="1" latinLnBrk="0" hangingPunct="1">
              <a:lnSpc>
                <a:spcPts val="2880"/>
              </a:lnSpc>
              <a:spcBef>
                <a:spcPts val="1467"/>
              </a:spcBef>
              <a:buSzPct val="80000"/>
              <a:buFont typeface="Arial" panose="020B0604020202020204" pitchFamily="34" charset="0"/>
              <a:buNone/>
              <a:tabLst>
                <a:tab pos="274317" algn="l"/>
              </a:tabLst>
              <a:defRPr sz="1800" kern="1200">
                <a:solidFill>
                  <a:schemeClr val="tx1"/>
                </a:solidFill>
                <a:latin typeface="+mn-lt"/>
                <a:ea typeface="+mn-ea"/>
                <a:cs typeface="Arial" panose="020B0604020202020204" pitchFamily="34" charset="0"/>
              </a:defRPr>
            </a:lvl1pPr>
            <a:lvl2pPr marL="670566"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2pPr>
            <a:lvl3pPr marL="1341132"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3pPr>
            <a:lvl4pPr marL="2011698"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4pPr>
            <a:lvl5pPr marL="2682265" indent="0" algn="l" defTabSz="1341132" rtl="0" eaLnBrk="1" latinLnBrk="0" hangingPunct="1">
              <a:lnSpc>
                <a:spcPct val="90000"/>
              </a:lnSpc>
              <a:spcBef>
                <a:spcPts val="733"/>
              </a:spcBef>
              <a:buFont typeface="Arial" panose="020B0604020202020204" pitchFamily="34" charset="0"/>
              <a:buNone/>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spcBef>
                <a:spcPts val="0"/>
              </a:spcBef>
            </a:pPr>
            <a:r>
              <a:rPr lang="en-US" sz="2200" b="1" dirty="0">
                <a:solidFill>
                  <a:srgbClr val="272725"/>
                </a:solidFill>
              </a:rPr>
              <a:t>Ubiquitous Computing</a:t>
            </a:r>
          </a:p>
        </p:txBody>
      </p:sp>
      <p:sp>
        <p:nvSpPr>
          <p:cNvPr id="40" name="TextBox 39">
            <a:extLst>
              <a:ext uri="{FF2B5EF4-FFF2-40B4-BE49-F238E27FC236}">
                <a16:creationId xmlns:a16="http://schemas.microsoft.com/office/drawing/2014/main" id="{DA9AA87E-ADD9-428A-D053-CA8180D04ED9}"/>
              </a:ext>
            </a:extLst>
          </p:cNvPr>
          <p:cNvSpPr txBox="1"/>
          <p:nvPr/>
        </p:nvSpPr>
        <p:spPr>
          <a:xfrm>
            <a:off x="12749060" y="8462341"/>
            <a:ext cx="2820121" cy="369332"/>
          </a:xfrm>
          <a:prstGeom prst="rect">
            <a:avLst/>
          </a:prstGeom>
          <a:noFill/>
        </p:spPr>
        <p:txBody>
          <a:bodyPr wrap="square" lIns="91440" tIns="45720" rIns="91440" bIns="45720" anchor="t">
            <a:spAutoFit/>
          </a:bodyPr>
          <a:lstStyle/>
          <a:p>
            <a:pPr algn="ctr">
              <a:spcBef>
                <a:spcPts val="0"/>
              </a:spcBef>
              <a:spcAft>
                <a:spcPts val="500"/>
              </a:spcAft>
            </a:pPr>
            <a:r>
              <a:rPr lang="en-US" dirty="0">
                <a:solidFill>
                  <a:srgbClr val="272725"/>
                </a:solidFill>
              </a:rPr>
              <a:t>VR zones &amp; labs</a:t>
            </a:r>
            <a:endParaRPr lang="en-US" dirty="0">
              <a:solidFill>
                <a:srgbClr val="272725"/>
              </a:solidFill>
              <a:cs typeface="Arial"/>
            </a:endParaRPr>
          </a:p>
        </p:txBody>
      </p:sp>
      <p:cxnSp>
        <p:nvCxnSpPr>
          <p:cNvPr id="18" name="Straight Connector 17">
            <a:extLst>
              <a:ext uri="{FF2B5EF4-FFF2-40B4-BE49-F238E27FC236}">
                <a16:creationId xmlns:a16="http://schemas.microsoft.com/office/drawing/2014/main" id="{190FF261-8594-478B-F190-A436898D3766}"/>
              </a:ext>
            </a:extLst>
          </p:cNvPr>
          <p:cNvCxnSpPr>
            <a:cxnSpLocks/>
            <a:stCxn id="30" idx="3"/>
          </p:cNvCxnSpPr>
          <p:nvPr/>
        </p:nvCxnSpPr>
        <p:spPr>
          <a:xfrm>
            <a:off x="4499016" y="8231147"/>
            <a:ext cx="812021" cy="0"/>
          </a:xfrm>
          <a:prstGeom prst="line">
            <a:avLst/>
          </a:prstGeom>
          <a:ln w="63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FBC2DE-4EC6-DD42-2DAB-5F092AA6A6DA}"/>
              </a:ext>
            </a:extLst>
          </p:cNvPr>
          <p:cNvCxnSpPr>
            <a:cxnSpLocks/>
          </p:cNvCxnSpPr>
          <p:nvPr/>
        </p:nvCxnSpPr>
        <p:spPr>
          <a:xfrm>
            <a:off x="8131158" y="8217292"/>
            <a:ext cx="812021" cy="0"/>
          </a:xfrm>
          <a:prstGeom prst="line">
            <a:avLst/>
          </a:prstGeom>
          <a:ln w="63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C474BD-7BEC-10B4-BBE6-2FC259796C9C}"/>
              </a:ext>
            </a:extLst>
          </p:cNvPr>
          <p:cNvCxnSpPr>
            <a:cxnSpLocks/>
          </p:cNvCxnSpPr>
          <p:nvPr/>
        </p:nvCxnSpPr>
        <p:spPr>
          <a:xfrm>
            <a:off x="11763301" y="8231147"/>
            <a:ext cx="748957" cy="0"/>
          </a:xfrm>
          <a:prstGeom prst="line">
            <a:avLst/>
          </a:prstGeom>
          <a:ln w="63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3B90C-022F-32E7-A4C0-C6653D937F43}"/>
              </a:ext>
            </a:extLst>
          </p:cNvPr>
          <p:cNvSpPr txBox="1"/>
          <p:nvPr/>
        </p:nvSpPr>
        <p:spPr>
          <a:xfrm>
            <a:off x="19033067" y="9194800"/>
            <a:ext cx="65" cy="276999"/>
          </a:xfrm>
          <a:prstGeom prst="rect">
            <a:avLst/>
          </a:prstGeom>
          <a:noFill/>
        </p:spPr>
        <p:txBody>
          <a:bodyPr wrap="none" lIns="0" tIns="0" rIns="0" bIns="0" rtlCol="0">
            <a:spAutoFit/>
          </a:bodyPr>
          <a:lstStyle/>
          <a:p>
            <a:pPr algn="l"/>
            <a:endParaRPr lang="en-US" dirty="0"/>
          </a:p>
        </p:txBody>
      </p:sp>
      <p:pic>
        <p:nvPicPr>
          <p:cNvPr id="14" name="Picture 13">
            <a:extLst>
              <a:ext uri="{FF2B5EF4-FFF2-40B4-BE49-F238E27FC236}">
                <a16:creationId xmlns:a16="http://schemas.microsoft.com/office/drawing/2014/main" id="{6692E523-0EF7-9F6B-C4BE-A4492B2F0D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9"/>
          <a:stretch/>
        </p:blipFill>
        <p:spPr>
          <a:xfrm>
            <a:off x="10972800" y="0"/>
            <a:ext cx="6250694" cy="6342049"/>
          </a:xfrm>
          <a:prstGeom prst="rect">
            <a:avLst/>
          </a:prstGeom>
        </p:spPr>
      </p:pic>
    </p:spTree>
    <p:extLst>
      <p:ext uri="{BB962C8B-B14F-4D97-AF65-F5344CB8AC3E}">
        <p14:creationId xmlns:p14="http://schemas.microsoft.com/office/powerpoint/2010/main" val="3116455440"/>
      </p:ext>
    </p:extLst>
  </p:cSld>
  <p:clrMapOvr>
    <a:masterClrMapping/>
  </p:clrMapOvr>
</p:sld>
</file>

<file path=ppt/theme/theme1.xml><?xml version="1.0" encoding="utf-8"?>
<a:theme xmlns:a="http://schemas.openxmlformats.org/drawingml/2006/main" name="Steelcase">
  <a:themeElements>
    <a:clrScheme name="Custom 89">
      <a:dk1>
        <a:srgbClr val="272725"/>
      </a:dk1>
      <a:lt1>
        <a:srgbClr val="FFFFFF"/>
      </a:lt1>
      <a:dk2>
        <a:srgbClr val="213E3F"/>
      </a:dk2>
      <a:lt2>
        <a:srgbClr val="F5F5F5"/>
      </a:lt2>
      <a:accent1>
        <a:srgbClr val="AF8963"/>
      </a:accent1>
      <a:accent2>
        <a:srgbClr val="F5F1ED"/>
      </a:accent2>
      <a:accent3>
        <a:srgbClr val="BDBEBD"/>
      </a:accent3>
      <a:accent4>
        <a:srgbClr val="D0EBED"/>
      </a:accent4>
      <a:accent5>
        <a:srgbClr val="8091DB"/>
      </a:accent5>
      <a:accent6>
        <a:srgbClr val="EDC75C"/>
      </a:accent6>
      <a:hlink>
        <a:srgbClr val="272725"/>
      </a:hlink>
      <a:folHlink>
        <a:srgbClr val="272725"/>
      </a:folHlink>
    </a:clrScheme>
    <a:fontScheme name="Steelcase">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2023_SC_Presentation_Template_R8_March1" id="{E8610B9D-397D-2646-A0C6-1B209760FE61}" vid="{B0082BDF-9636-B042-89DB-9EB518CA7B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Steelcase</Template>
  <TotalTime>477</TotalTime>
  <Words>3688</Words>
  <Application>Microsoft Macintosh PowerPoint</Application>
  <PresentationFormat>Custom</PresentationFormat>
  <Paragraphs>496</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Georgia</vt:lpstr>
      <vt:lpstr>Steelcase</vt:lpstr>
      <vt:lpstr>Immersive Learning</vt:lpstr>
      <vt:lpstr>Digital  Transformation  of Learning</vt:lpstr>
      <vt:lpstr>Learning environments need to be reimagined to support immersive learning experiences.</vt:lpstr>
      <vt:lpstr>Introduction to  immersive learning</vt:lpstr>
      <vt:lpstr>Our research  User-centered and Data-driven </vt:lpstr>
      <vt:lpstr>Defining Immersive</vt:lpstr>
      <vt:lpstr>“VR helps with digital literacy  and student engagement.”</vt:lpstr>
      <vt:lpstr>We are already living a physical-digital braided experience. </vt:lpstr>
      <vt:lpstr>With each shift to a new era of computing, our environment adapted.</vt:lpstr>
      <vt:lpstr>PowerPoint Presentation</vt:lpstr>
      <vt:lpstr>Key Takeaways</vt:lpstr>
      <vt:lpstr>The value of  immersive experiences</vt:lpstr>
      <vt:lpstr>Immersive experiences offer engaging opportunities for multisensory learning.</vt:lpstr>
      <vt:lpstr>Engagement</vt:lpstr>
      <vt:lpstr>Enhanced Understanding </vt:lpstr>
      <vt:lpstr>Exposure</vt:lpstr>
      <vt:lpstr>Efficiency and Safety</vt:lpstr>
      <vt:lpstr>Design  considerations</vt:lpstr>
      <vt:lpstr>Immersive Learning</vt:lpstr>
      <vt:lpstr>PowerPoint Presentation</vt:lpstr>
      <vt:lpstr>PowerPoint Presentation</vt:lpstr>
      <vt:lpstr>PowerPoint Presentation</vt:lpstr>
      <vt:lpstr>PowerPoint Presentation</vt:lpstr>
      <vt:lpstr>Immersive learning space applications</vt:lpstr>
      <vt:lpstr>Mobile  Shared Cart</vt:lpstr>
      <vt:lpstr>Immersive Corner</vt:lpstr>
      <vt:lpstr>Tech Exploration Hub</vt:lpstr>
      <vt:lpstr>Gaming Lounge</vt:lpstr>
      <vt:lpstr>Sensory Space</vt:lpstr>
      <vt:lpstr>XR Computer Lab</vt:lpstr>
      <vt:lpstr>Small Immersion Pod</vt:lpstr>
      <vt:lpstr>Large Multipurpose Immersion Cave</vt:lpstr>
      <vt:lpstr>Better is possible.</vt:lpstr>
      <vt:lpstr>We’re Here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Immersive Learning</dc:title>
  <dc:creator>Cody Christoffersen</dc:creator>
  <cp:lastModifiedBy>Cody Christoffersen</cp:lastModifiedBy>
  <cp:revision>22</cp:revision>
  <cp:lastPrinted>2023-05-17T20:30:38Z</cp:lastPrinted>
  <dcterms:created xsi:type="dcterms:W3CDTF">2023-04-09T10:23:32Z</dcterms:created>
  <dcterms:modified xsi:type="dcterms:W3CDTF">2023-06-12T12:46:46Z</dcterms:modified>
</cp:coreProperties>
</file>